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304" r:id="rId4"/>
    <p:sldId id="258" r:id="rId5"/>
    <p:sldId id="259" r:id="rId6"/>
    <p:sldId id="281" r:id="rId7"/>
    <p:sldId id="261" r:id="rId8"/>
    <p:sldId id="263" r:id="rId9"/>
    <p:sldId id="295" r:id="rId10"/>
    <p:sldId id="296" r:id="rId11"/>
    <p:sldId id="316" r:id="rId12"/>
    <p:sldId id="315" r:id="rId13"/>
    <p:sldId id="299" r:id="rId14"/>
    <p:sldId id="276" r:id="rId15"/>
    <p:sldId id="317" r:id="rId16"/>
    <p:sldId id="265" r:id="rId17"/>
    <p:sldId id="286" r:id="rId18"/>
    <p:sldId id="302" r:id="rId19"/>
    <p:sldId id="312" r:id="rId20"/>
    <p:sldId id="313" r:id="rId21"/>
    <p:sldId id="314" r:id="rId22"/>
    <p:sldId id="303" r:id="rId23"/>
    <p:sldId id="308" r:id="rId24"/>
    <p:sldId id="309" r:id="rId25"/>
    <p:sldId id="310" r:id="rId26"/>
    <p:sldId id="288" r:id="rId27"/>
    <p:sldId id="311" r:id="rId28"/>
    <p:sldId id="269" r:id="rId29"/>
    <p:sldId id="270" r:id="rId30"/>
    <p:sldId id="300" r:id="rId31"/>
    <p:sldId id="305" r:id="rId32"/>
    <p:sldId id="306" r:id="rId33"/>
    <p:sldId id="307" r:id="rId34"/>
    <p:sldId id="301" r:id="rId35"/>
    <p:sldId id="275"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79698" autoAdjust="0"/>
  </p:normalViewPr>
  <p:slideViewPr>
    <p:cSldViewPr>
      <p:cViewPr varScale="1">
        <p:scale>
          <a:sx n="62" d="100"/>
          <a:sy n="62" d="100"/>
        </p:scale>
        <p:origin x="171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0CA10A-E3ED-403A-90B4-1917959F5CC9}"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fr-FR"/>
        </a:p>
      </dgm:t>
    </dgm:pt>
    <dgm:pt modelId="{3F403379-34EB-4A3B-8488-E03893EEC3E6}">
      <dgm:prSet/>
      <dgm:spPr/>
      <dgm:t>
        <a:bodyPr/>
        <a:lstStyle/>
        <a:p>
          <a:pPr algn="just" rtl="0"/>
          <a:r>
            <a:rPr lang="fr-FR" dirty="0" smtClean="0">
              <a:latin typeface="Cambria" panose="02040503050406030204" pitchFamily="18" charset="0"/>
              <a:ea typeface="Cambria" panose="02040503050406030204" pitchFamily="18" charset="0"/>
            </a:rPr>
            <a:t>Dans le but d’instaurer un autre regard sur la propreté et de révolutionner les services a domicile  tout en luttant contre le chômage, CLEANPRO a initié un projet qui consiste à mettre en place une solution innovante qui permettra de constituer un réseau des prestataires(aide-ménagers et nounous) et  d’offrir un service de qualité aux clients par la réservation pour une prestation a domicile.</a:t>
          </a:r>
          <a:endParaRPr lang="fr-FR" dirty="0">
            <a:latin typeface="Cambria" panose="02040503050406030204" pitchFamily="18" charset="0"/>
            <a:ea typeface="Cambria" panose="02040503050406030204" pitchFamily="18" charset="0"/>
          </a:endParaRPr>
        </a:p>
      </dgm:t>
    </dgm:pt>
    <dgm:pt modelId="{8D590745-FACC-4860-8C82-6BE7F2897F50}" type="parTrans" cxnId="{44FE28CE-9949-4B41-A2FC-1FEB04B9484B}">
      <dgm:prSet/>
      <dgm:spPr/>
      <dgm:t>
        <a:bodyPr/>
        <a:lstStyle/>
        <a:p>
          <a:endParaRPr lang="fr-FR"/>
        </a:p>
      </dgm:t>
    </dgm:pt>
    <dgm:pt modelId="{EF53EC46-F064-471C-AB70-B298FC88522D}" type="sibTrans" cxnId="{44FE28CE-9949-4B41-A2FC-1FEB04B9484B}">
      <dgm:prSet/>
      <dgm:spPr/>
      <dgm:t>
        <a:bodyPr/>
        <a:lstStyle/>
        <a:p>
          <a:endParaRPr lang="fr-FR"/>
        </a:p>
      </dgm:t>
    </dgm:pt>
    <dgm:pt modelId="{63D77AC2-25FB-4B61-9836-E30E594F893F}">
      <dgm:prSet/>
      <dgm:spPr/>
      <dgm:t>
        <a:bodyPr/>
        <a:lstStyle/>
        <a:p>
          <a:pPr rtl="0"/>
          <a:r>
            <a:rPr lang="fr-FR" dirty="0" smtClean="0">
              <a:latin typeface="Cambria" panose="02040503050406030204" pitchFamily="18" charset="0"/>
              <a:ea typeface="Cambria" panose="02040503050406030204" pitchFamily="18" charset="0"/>
            </a:rPr>
            <a:t>C’est dans ce cadre que nous a été soumis le sujet suivant: « </a:t>
          </a:r>
          <a:r>
            <a:rPr lang="fr-FR" b="1" dirty="0" smtClean="0">
              <a:latin typeface="Cambria" panose="02040503050406030204" pitchFamily="18" charset="0"/>
              <a:ea typeface="Cambria" panose="02040503050406030204" pitchFamily="18" charset="0"/>
            </a:rPr>
            <a:t>Mise en place d’une plate-forme de professionnalisation des services a domicile.</a:t>
          </a:r>
          <a:r>
            <a:rPr lang="fr-FR" dirty="0" smtClean="0">
              <a:latin typeface="Cambria" panose="02040503050406030204" pitchFamily="18" charset="0"/>
              <a:ea typeface="Cambria" panose="02040503050406030204" pitchFamily="18" charset="0"/>
            </a:rPr>
            <a:t> »</a:t>
          </a:r>
          <a:endParaRPr lang="fr-FR" dirty="0">
            <a:latin typeface="Cambria" panose="02040503050406030204" pitchFamily="18" charset="0"/>
            <a:ea typeface="Cambria" panose="02040503050406030204" pitchFamily="18" charset="0"/>
          </a:endParaRPr>
        </a:p>
      </dgm:t>
    </dgm:pt>
    <dgm:pt modelId="{A24DD3B9-2483-48B5-B614-BC4AD3DBA8A1}" type="parTrans" cxnId="{3A272BF9-B6CC-412E-94D3-B86BE67DBE70}">
      <dgm:prSet/>
      <dgm:spPr/>
      <dgm:t>
        <a:bodyPr/>
        <a:lstStyle/>
        <a:p>
          <a:endParaRPr lang="fr-FR"/>
        </a:p>
      </dgm:t>
    </dgm:pt>
    <dgm:pt modelId="{3C655B3C-6D06-419F-AA3F-84A15C459755}" type="sibTrans" cxnId="{3A272BF9-B6CC-412E-94D3-B86BE67DBE70}">
      <dgm:prSet/>
      <dgm:spPr/>
      <dgm:t>
        <a:bodyPr/>
        <a:lstStyle/>
        <a:p>
          <a:endParaRPr lang="fr-FR"/>
        </a:p>
      </dgm:t>
    </dgm:pt>
    <dgm:pt modelId="{F2C1805C-929C-48F6-AC93-67B1F51B1A50}">
      <dgm:prSet/>
      <dgm:spPr/>
      <dgm:t>
        <a:bodyPr/>
        <a:lstStyle/>
        <a:p>
          <a:pPr algn="just" rtl="0"/>
          <a:r>
            <a:rPr lang="fr-FR" dirty="0" smtClean="0">
              <a:latin typeface="Cambria" panose="02040503050406030204" pitchFamily="18" charset="0"/>
              <a:ea typeface="Cambria" panose="02040503050406030204" pitchFamily="18" charset="0"/>
            </a:rPr>
            <a:t> Il s’agira de développer une application mobile.</a:t>
          </a:r>
          <a:endParaRPr lang="fr-FR" dirty="0">
            <a:latin typeface="Cambria" panose="02040503050406030204" pitchFamily="18" charset="0"/>
            <a:ea typeface="Cambria" panose="02040503050406030204" pitchFamily="18" charset="0"/>
          </a:endParaRPr>
        </a:p>
      </dgm:t>
    </dgm:pt>
    <dgm:pt modelId="{4DCBF65F-5FA2-4CA7-A3FF-D23C2096F062}" type="parTrans" cxnId="{24ABBD60-25A4-446E-AB32-3FE9733AD745}">
      <dgm:prSet/>
      <dgm:spPr/>
      <dgm:t>
        <a:bodyPr/>
        <a:lstStyle/>
        <a:p>
          <a:endParaRPr lang="fr-FR"/>
        </a:p>
      </dgm:t>
    </dgm:pt>
    <dgm:pt modelId="{5C330927-EB4A-46F4-9B74-A935C4B7FC37}" type="sibTrans" cxnId="{24ABBD60-25A4-446E-AB32-3FE9733AD745}">
      <dgm:prSet/>
      <dgm:spPr/>
      <dgm:t>
        <a:bodyPr/>
        <a:lstStyle/>
        <a:p>
          <a:endParaRPr lang="fr-FR"/>
        </a:p>
      </dgm:t>
    </dgm:pt>
    <dgm:pt modelId="{058AC568-CE2B-48C9-ADD0-8A7AC2D7839B}" type="pres">
      <dgm:prSet presAssocID="{380CA10A-E3ED-403A-90B4-1917959F5CC9}" presName="Name0" presStyleCnt="0">
        <dgm:presLayoutVars>
          <dgm:chMax val="7"/>
          <dgm:dir/>
          <dgm:animLvl val="lvl"/>
          <dgm:resizeHandles val="exact"/>
        </dgm:presLayoutVars>
      </dgm:prSet>
      <dgm:spPr/>
      <dgm:t>
        <a:bodyPr/>
        <a:lstStyle/>
        <a:p>
          <a:endParaRPr lang="fr-FR"/>
        </a:p>
      </dgm:t>
    </dgm:pt>
    <dgm:pt modelId="{AF108CA6-E69E-49D6-952E-9BA8D32C3889}" type="pres">
      <dgm:prSet presAssocID="{3F403379-34EB-4A3B-8488-E03893EEC3E6}" presName="circle1" presStyleLbl="node1" presStyleIdx="0" presStyleCnt="3"/>
      <dgm:spPr/>
    </dgm:pt>
    <dgm:pt modelId="{C998815E-5B8D-485D-A992-8BE24D109D5C}" type="pres">
      <dgm:prSet presAssocID="{3F403379-34EB-4A3B-8488-E03893EEC3E6}" presName="space" presStyleCnt="0"/>
      <dgm:spPr/>
    </dgm:pt>
    <dgm:pt modelId="{36AAFB38-D58E-4D6F-89BF-404811CD9E1A}" type="pres">
      <dgm:prSet presAssocID="{3F403379-34EB-4A3B-8488-E03893EEC3E6}" presName="rect1" presStyleLbl="alignAcc1" presStyleIdx="0" presStyleCnt="3" custScaleX="126795"/>
      <dgm:spPr/>
      <dgm:t>
        <a:bodyPr/>
        <a:lstStyle/>
        <a:p>
          <a:endParaRPr lang="fr-FR"/>
        </a:p>
      </dgm:t>
    </dgm:pt>
    <dgm:pt modelId="{FD83502C-AAB0-4E7A-81EB-BDBD12E62427}" type="pres">
      <dgm:prSet presAssocID="{63D77AC2-25FB-4B61-9836-E30E594F893F}" presName="vertSpace2" presStyleLbl="node1" presStyleIdx="0" presStyleCnt="3"/>
      <dgm:spPr/>
    </dgm:pt>
    <dgm:pt modelId="{2BBCFE85-4C2C-4D83-8B6A-803311EC6CAD}" type="pres">
      <dgm:prSet presAssocID="{63D77AC2-25FB-4B61-9836-E30E594F893F}" presName="circle2" presStyleLbl="node1" presStyleIdx="1" presStyleCnt="3"/>
      <dgm:spPr/>
    </dgm:pt>
    <dgm:pt modelId="{94AC9EB4-1240-41D8-B2B5-D16A523057F1}" type="pres">
      <dgm:prSet presAssocID="{63D77AC2-25FB-4B61-9836-E30E594F893F}" presName="rect2" presStyleLbl="alignAcc1" presStyleIdx="1" presStyleCnt="3" custScaleX="120096"/>
      <dgm:spPr/>
      <dgm:t>
        <a:bodyPr/>
        <a:lstStyle/>
        <a:p>
          <a:endParaRPr lang="fr-FR"/>
        </a:p>
      </dgm:t>
    </dgm:pt>
    <dgm:pt modelId="{7643C849-09DD-4AD2-AA16-DAEEB7D7C896}" type="pres">
      <dgm:prSet presAssocID="{F2C1805C-929C-48F6-AC93-67B1F51B1A50}" presName="vertSpace3" presStyleLbl="node1" presStyleIdx="1" presStyleCnt="3"/>
      <dgm:spPr/>
    </dgm:pt>
    <dgm:pt modelId="{43509A4A-B53B-4849-9032-F16BFA50DDC1}" type="pres">
      <dgm:prSet presAssocID="{F2C1805C-929C-48F6-AC93-67B1F51B1A50}" presName="circle3" presStyleLbl="node1" presStyleIdx="2" presStyleCnt="3"/>
      <dgm:spPr/>
    </dgm:pt>
    <dgm:pt modelId="{69432B66-0000-43DC-8555-0704B558C1E8}" type="pres">
      <dgm:prSet presAssocID="{F2C1805C-929C-48F6-AC93-67B1F51B1A50}" presName="rect3" presStyleLbl="alignAcc1" presStyleIdx="2" presStyleCnt="3" custScaleX="100000" custScaleY="137831"/>
      <dgm:spPr/>
      <dgm:t>
        <a:bodyPr/>
        <a:lstStyle/>
        <a:p>
          <a:endParaRPr lang="fr-FR"/>
        </a:p>
      </dgm:t>
    </dgm:pt>
    <dgm:pt modelId="{6ACF97AB-329B-4FB0-AB01-36EF17721C3B}" type="pres">
      <dgm:prSet presAssocID="{3F403379-34EB-4A3B-8488-E03893EEC3E6}" presName="rect1ParTxNoCh" presStyleLbl="alignAcc1" presStyleIdx="2" presStyleCnt="3">
        <dgm:presLayoutVars>
          <dgm:chMax val="1"/>
          <dgm:bulletEnabled val="1"/>
        </dgm:presLayoutVars>
      </dgm:prSet>
      <dgm:spPr/>
      <dgm:t>
        <a:bodyPr/>
        <a:lstStyle/>
        <a:p>
          <a:endParaRPr lang="fr-FR"/>
        </a:p>
      </dgm:t>
    </dgm:pt>
    <dgm:pt modelId="{025E4DE3-806A-4B23-8E3E-2D7F317E7047}" type="pres">
      <dgm:prSet presAssocID="{63D77AC2-25FB-4B61-9836-E30E594F893F}" presName="rect2ParTxNoCh" presStyleLbl="alignAcc1" presStyleIdx="2" presStyleCnt="3">
        <dgm:presLayoutVars>
          <dgm:chMax val="1"/>
          <dgm:bulletEnabled val="1"/>
        </dgm:presLayoutVars>
      </dgm:prSet>
      <dgm:spPr/>
      <dgm:t>
        <a:bodyPr/>
        <a:lstStyle/>
        <a:p>
          <a:endParaRPr lang="fr-FR"/>
        </a:p>
      </dgm:t>
    </dgm:pt>
    <dgm:pt modelId="{E5C4D25F-957D-4630-8F58-91DA18FF2579}" type="pres">
      <dgm:prSet presAssocID="{F2C1805C-929C-48F6-AC93-67B1F51B1A50}" presName="rect3ParTxNoCh" presStyleLbl="alignAcc1" presStyleIdx="2" presStyleCnt="3">
        <dgm:presLayoutVars>
          <dgm:chMax val="1"/>
          <dgm:bulletEnabled val="1"/>
        </dgm:presLayoutVars>
      </dgm:prSet>
      <dgm:spPr/>
      <dgm:t>
        <a:bodyPr/>
        <a:lstStyle/>
        <a:p>
          <a:endParaRPr lang="fr-FR"/>
        </a:p>
      </dgm:t>
    </dgm:pt>
  </dgm:ptLst>
  <dgm:cxnLst>
    <dgm:cxn modelId="{ED3BA60F-7B23-474B-B7CE-2C705D2F3F7A}" type="presOf" srcId="{F2C1805C-929C-48F6-AC93-67B1F51B1A50}" destId="{69432B66-0000-43DC-8555-0704B558C1E8}" srcOrd="0" destOrd="0" presId="urn:microsoft.com/office/officeart/2005/8/layout/target3"/>
    <dgm:cxn modelId="{0B717E12-3B7C-4224-A518-EE1ABDD2E680}" type="presOf" srcId="{380CA10A-E3ED-403A-90B4-1917959F5CC9}" destId="{058AC568-CE2B-48C9-ADD0-8A7AC2D7839B}" srcOrd="0" destOrd="0" presId="urn:microsoft.com/office/officeart/2005/8/layout/target3"/>
    <dgm:cxn modelId="{D4A7F672-7BD8-4AF5-8B7A-D6DAF13B83F5}" type="presOf" srcId="{F2C1805C-929C-48F6-AC93-67B1F51B1A50}" destId="{E5C4D25F-957D-4630-8F58-91DA18FF2579}" srcOrd="1" destOrd="0" presId="urn:microsoft.com/office/officeart/2005/8/layout/target3"/>
    <dgm:cxn modelId="{476D2EC8-4C6A-4059-B3AA-2C95025F4306}" type="presOf" srcId="{3F403379-34EB-4A3B-8488-E03893EEC3E6}" destId="{36AAFB38-D58E-4D6F-89BF-404811CD9E1A}" srcOrd="0" destOrd="0" presId="urn:microsoft.com/office/officeart/2005/8/layout/target3"/>
    <dgm:cxn modelId="{914D6E6D-C9BC-4C3F-A632-4EBBF84EFE56}" type="presOf" srcId="{63D77AC2-25FB-4B61-9836-E30E594F893F}" destId="{94AC9EB4-1240-41D8-B2B5-D16A523057F1}" srcOrd="0" destOrd="0" presId="urn:microsoft.com/office/officeart/2005/8/layout/target3"/>
    <dgm:cxn modelId="{3A272BF9-B6CC-412E-94D3-B86BE67DBE70}" srcId="{380CA10A-E3ED-403A-90B4-1917959F5CC9}" destId="{63D77AC2-25FB-4B61-9836-E30E594F893F}" srcOrd="1" destOrd="0" parTransId="{A24DD3B9-2483-48B5-B614-BC4AD3DBA8A1}" sibTransId="{3C655B3C-6D06-419F-AA3F-84A15C459755}"/>
    <dgm:cxn modelId="{24ABBD60-25A4-446E-AB32-3FE9733AD745}" srcId="{380CA10A-E3ED-403A-90B4-1917959F5CC9}" destId="{F2C1805C-929C-48F6-AC93-67B1F51B1A50}" srcOrd="2" destOrd="0" parTransId="{4DCBF65F-5FA2-4CA7-A3FF-D23C2096F062}" sibTransId="{5C330927-EB4A-46F4-9B74-A935C4B7FC37}"/>
    <dgm:cxn modelId="{1BBCB5FB-7C38-4882-AB07-42C3E1B6A46E}" type="presOf" srcId="{3F403379-34EB-4A3B-8488-E03893EEC3E6}" destId="{6ACF97AB-329B-4FB0-AB01-36EF17721C3B}" srcOrd="1" destOrd="0" presId="urn:microsoft.com/office/officeart/2005/8/layout/target3"/>
    <dgm:cxn modelId="{44FE28CE-9949-4B41-A2FC-1FEB04B9484B}" srcId="{380CA10A-E3ED-403A-90B4-1917959F5CC9}" destId="{3F403379-34EB-4A3B-8488-E03893EEC3E6}" srcOrd="0" destOrd="0" parTransId="{8D590745-FACC-4860-8C82-6BE7F2897F50}" sibTransId="{EF53EC46-F064-471C-AB70-B298FC88522D}"/>
    <dgm:cxn modelId="{C729F0B8-1D4B-4F4E-8DC4-6A7CF4085C80}" type="presOf" srcId="{63D77AC2-25FB-4B61-9836-E30E594F893F}" destId="{025E4DE3-806A-4B23-8E3E-2D7F317E7047}" srcOrd="1" destOrd="0" presId="urn:microsoft.com/office/officeart/2005/8/layout/target3"/>
    <dgm:cxn modelId="{985A548A-FA43-4B8F-A544-F6B67FEA30F0}" type="presParOf" srcId="{058AC568-CE2B-48C9-ADD0-8A7AC2D7839B}" destId="{AF108CA6-E69E-49D6-952E-9BA8D32C3889}" srcOrd="0" destOrd="0" presId="urn:microsoft.com/office/officeart/2005/8/layout/target3"/>
    <dgm:cxn modelId="{EABC6228-CBBD-44FC-8F12-6FECB0051520}" type="presParOf" srcId="{058AC568-CE2B-48C9-ADD0-8A7AC2D7839B}" destId="{C998815E-5B8D-485D-A992-8BE24D109D5C}" srcOrd="1" destOrd="0" presId="urn:microsoft.com/office/officeart/2005/8/layout/target3"/>
    <dgm:cxn modelId="{3DD5927B-55A1-4282-AA9D-C0BD27639352}" type="presParOf" srcId="{058AC568-CE2B-48C9-ADD0-8A7AC2D7839B}" destId="{36AAFB38-D58E-4D6F-89BF-404811CD9E1A}" srcOrd="2" destOrd="0" presId="urn:microsoft.com/office/officeart/2005/8/layout/target3"/>
    <dgm:cxn modelId="{9588B021-AA52-4E19-9B67-DE1AFCB91588}" type="presParOf" srcId="{058AC568-CE2B-48C9-ADD0-8A7AC2D7839B}" destId="{FD83502C-AAB0-4E7A-81EB-BDBD12E62427}" srcOrd="3" destOrd="0" presId="urn:microsoft.com/office/officeart/2005/8/layout/target3"/>
    <dgm:cxn modelId="{140C18FC-80C1-4B87-932B-0801B35996B3}" type="presParOf" srcId="{058AC568-CE2B-48C9-ADD0-8A7AC2D7839B}" destId="{2BBCFE85-4C2C-4D83-8B6A-803311EC6CAD}" srcOrd="4" destOrd="0" presId="urn:microsoft.com/office/officeart/2005/8/layout/target3"/>
    <dgm:cxn modelId="{FEDC5363-7501-4C35-8BC1-5353A34C8BCE}" type="presParOf" srcId="{058AC568-CE2B-48C9-ADD0-8A7AC2D7839B}" destId="{94AC9EB4-1240-41D8-B2B5-D16A523057F1}" srcOrd="5" destOrd="0" presId="urn:microsoft.com/office/officeart/2005/8/layout/target3"/>
    <dgm:cxn modelId="{6B9DC595-1AF1-47A7-9642-21BB4AE1BB7D}" type="presParOf" srcId="{058AC568-CE2B-48C9-ADD0-8A7AC2D7839B}" destId="{7643C849-09DD-4AD2-AA16-DAEEB7D7C896}" srcOrd="6" destOrd="0" presId="urn:microsoft.com/office/officeart/2005/8/layout/target3"/>
    <dgm:cxn modelId="{6665A376-EE2F-4E32-9086-1D4FBDA9FF5B}" type="presParOf" srcId="{058AC568-CE2B-48C9-ADD0-8A7AC2D7839B}" destId="{43509A4A-B53B-4849-9032-F16BFA50DDC1}" srcOrd="7" destOrd="0" presId="urn:microsoft.com/office/officeart/2005/8/layout/target3"/>
    <dgm:cxn modelId="{22F1E2F9-C0EB-48B4-9911-D2FEF99BA3A5}" type="presParOf" srcId="{058AC568-CE2B-48C9-ADD0-8A7AC2D7839B}" destId="{69432B66-0000-43DC-8555-0704B558C1E8}" srcOrd="8" destOrd="0" presId="urn:microsoft.com/office/officeart/2005/8/layout/target3"/>
    <dgm:cxn modelId="{05502AC3-8C66-4C81-86FE-15B5A75B36B3}" type="presParOf" srcId="{058AC568-CE2B-48C9-ADD0-8A7AC2D7839B}" destId="{6ACF97AB-329B-4FB0-AB01-36EF17721C3B}" srcOrd="9" destOrd="0" presId="urn:microsoft.com/office/officeart/2005/8/layout/target3"/>
    <dgm:cxn modelId="{0800776F-BBC2-423E-B472-6A753006A6ED}" type="presParOf" srcId="{058AC568-CE2B-48C9-ADD0-8A7AC2D7839B}" destId="{025E4DE3-806A-4B23-8E3E-2D7F317E7047}" srcOrd="10" destOrd="0" presId="urn:microsoft.com/office/officeart/2005/8/layout/target3"/>
    <dgm:cxn modelId="{18B7C311-F7A9-414E-A546-F3278A087226}" type="presParOf" srcId="{058AC568-CE2B-48C9-ADD0-8A7AC2D7839B}" destId="{E5C4D25F-957D-4630-8F58-91DA18FF2579}"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70210B-30B0-441A-9309-E087221A67A1}" type="doc">
      <dgm:prSet loTypeId="urn:microsoft.com/office/officeart/2008/layout/VerticalAccentList" loCatId="list" qsTypeId="urn:microsoft.com/office/officeart/2005/8/quickstyle/3d1" qsCatId="3D" csTypeId="urn:microsoft.com/office/officeart/2005/8/colors/colorful4" csCatId="colorful" phldr="1"/>
      <dgm:spPr/>
      <dgm:t>
        <a:bodyPr/>
        <a:lstStyle/>
        <a:p>
          <a:endParaRPr lang="fr-FR"/>
        </a:p>
      </dgm:t>
    </dgm:pt>
    <dgm:pt modelId="{07F102E2-A797-4FB8-9FC5-124CCB1276BD}">
      <dgm:prSet phldrT="[Texte]"/>
      <dgm:spPr/>
      <dgm:t>
        <a:bodyPr/>
        <a:lstStyle/>
        <a:p>
          <a:r>
            <a:rPr lang="fr-FR" dirty="0" smtClean="0"/>
            <a:t>Apports </a:t>
          </a:r>
          <a:endParaRPr lang="fr-FR" dirty="0"/>
        </a:p>
      </dgm:t>
    </dgm:pt>
    <dgm:pt modelId="{0C46C83F-BC27-42C8-AE18-58889CEB32D7}" type="parTrans" cxnId="{F24D0C41-799C-4BF5-9E46-A087CA4D9AFF}">
      <dgm:prSet/>
      <dgm:spPr/>
      <dgm:t>
        <a:bodyPr/>
        <a:lstStyle/>
        <a:p>
          <a:endParaRPr lang="fr-FR"/>
        </a:p>
      </dgm:t>
    </dgm:pt>
    <dgm:pt modelId="{6AA1FE03-F29B-4DC8-B779-92C05A2B176C}" type="sibTrans" cxnId="{F24D0C41-799C-4BF5-9E46-A087CA4D9AFF}">
      <dgm:prSet/>
      <dgm:spPr/>
      <dgm:t>
        <a:bodyPr/>
        <a:lstStyle/>
        <a:p>
          <a:endParaRPr lang="fr-FR"/>
        </a:p>
      </dgm:t>
    </dgm:pt>
    <dgm:pt modelId="{7CA43250-9766-42D1-89AA-7A7021ADA7F4}">
      <dgm:prSet phldrT="[Texte]"/>
      <dgm:spPr/>
      <dgm:t>
        <a:bodyPr/>
        <a:lstStyle/>
        <a:p>
          <a:r>
            <a:rPr lang="fr-FR" dirty="0" smtClean="0"/>
            <a:t>Difficultés </a:t>
          </a:r>
          <a:endParaRPr lang="fr-FR" dirty="0"/>
        </a:p>
      </dgm:t>
    </dgm:pt>
    <dgm:pt modelId="{FD11F44F-9DCD-420D-89FA-38EA6D4157B3}" type="parTrans" cxnId="{7F23C491-4A95-4744-9275-45AAE8191786}">
      <dgm:prSet/>
      <dgm:spPr/>
      <dgm:t>
        <a:bodyPr/>
        <a:lstStyle/>
        <a:p>
          <a:endParaRPr lang="fr-FR"/>
        </a:p>
      </dgm:t>
    </dgm:pt>
    <dgm:pt modelId="{0072B57F-8EFA-4158-96D1-EBBCD440058E}" type="sibTrans" cxnId="{7F23C491-4A95-4744-9275-45AAE8191786}">
      <dgm:prSet/>
      <dgm:spPr/>
      <dgm:t>
        <a:bodyPr/>
        <a:lstStyle/>
        <a:p>
          <a:endParaRPr lang="fr-FR"/>
        </a:p>
      </dgm:t>
    </dgm:pt>
    <dgm:pt modelId="{253ADFB8-CA09-4D0F-BD3A-0DA19457EFDE}">
      <dgm:prSet phldrT="[Texte]"/>
      <dgm:spPr/>
      <dgm:t>
        <a:bodyPr/>
        <a:lstStyle/>
        <a:p>
          <a:r>
            <a:rPr lang="fr-FR" dirty="0" smtClean="0"/>
            <a:t>Perspectives </a:t>
          </a:r>
          <a:endParaRPr lang="fr-FR" dirty="0"/>
        </a:p>
      </dgm:t>
    </dgm:pt>
    <dgm:pt modelId="{A2871A9C-99C0-43EB-8E08-34062DAAD1CF}" type="parTrans" cxnId="{EFCC9C9E-9050-479B-825F-20FBC23B93F0}">
      <dgm:prSet/>
      <dgm:spPr/>
      <dgm:t>
        <a:bodyPr/>
        <a:lstStyle/>
        <a:p>
          <a:endParaRPr lang="fr-FR"/>
        </a:p>
      </dgm:t>
    </dgm:pt>
    <dgm:pt modelId="{FBA2E61B-CA17-432B-AFFE-328D81EFF992}" type="sibTrans" cxnId="{EFCC9C9E-9050-479B-825F-20FBC23B93F0}">
      <dgm:prSet/>
      <dgm:spPr/>
      <dgm:t>
        <a:bodyPr/>
        <a:lstStyle/>
        <a:p>
          <a:endParaRPr lang="fr-FR"/>
        </a:p>
      </dgm:t>
    </dgm:pt>
    <dgm:pt modelId="{0CEAFEC1-8848-434C-8F6F-DC58A0D5E337}" type="pres">
      <dgm:prSet presAssocID="{AE70210B-30B0-441A-9309-E087221A67A1}" presName="Name0" presStyleCnt="0">
        <dgm:presLayoutVars>
          <dgm:chMax/>
          <dgm:chPref/>
          <dgm:dir/>
        </dgm:presLayoutVars>
      </dgm:prSet>
      <dgm:spPr/>
      <dgm:t>
        <a:bodyPr/>
        <a:lstStyle/>
        <a:p>
          <a:endParaRPr lang="fr-FR"/>
        </a:p>
      </dgm:t>
    </dgm:pt>
    <dgm:pt modelId="{C6F58FD2-60AD-4FD8-8AE4-1AC34D0B132D}" type="pres">
      <dgm:prSet presAssocID="{07F102E2-A797-4FB8-9FC5-124CCB1276BD}" presName="parenttextcomposite" presStyleCnt="0"/>
      <dgm:spPr/>
    </dgm:pt>
    <dgm:pt modelId="{08D693C4-1B78-49C3-BAAD-50A7D9C13496}" type="pres">
      <dgm:prSet presAssocID="{07F102E2-A797-4FB8-9FC5-124CCB1276BD}" presName="parenttext" presStyleLbl="revTx" presStyleIdx="0" presStyleCnt="3">
        <dgm:presLayoutVars>
          <dgm:chMax/>
          <dgm:chPref val="2"/>
          <dgm:bulletEnabled val="1"/>
        </dgm:presLayoutVars>
      </dgm:prSet>
      <dgm:spPr/>
      <dgm:t>
        <a:bodyPr/>
        <a:lstStyle/>
        <a:p>
          <a:endParaRPr lang="fr-FR"/>
        </a:p>
      </dgm:t>
    </dgm:pt>
    <dgm:pt modelId="{602D4774-050E-4EFF-84B9-73256CE33647}" type="pres">
      <dgm:prSet presAssocID="{07F102E2-A797-4FB8-9FC5-124CCB1276BD}" presName="parallelogramComposite" presStyleCnt="0"/>
      <dgm:spPr/>
    </dgm:pt>
    <dgm:pt modelId="{DA588C4A-3E0D-488B-AF92-BBA830086071}" type="pres">
      <dgm:prSet presAssocID="{07F102E2-A797-4FB8-9FC5-124CCB1276BD}" presName="parallelogram1" presStyleLbl="alignNode1" presStyleIdx="0" presStyleCnt="21"/>
      <dgm:spPr/>
    </dgm:pt>
    <dgm:pt modelId="{8F952AD2-D41A-4817-BAAF-339F1DC045D4}" type="pres">
      <dgm:prSet presAssocID="{07F102E2-A797-4FB8-9FC5-124CCB1276BD}" presName="parallelogram2" presStyleLbl="alignNode1" presStyleIdx="1" presStyleCnt="21"/>
      <dgm:spPr/>
    </dgm:pt>
    <dgm:pt modelId="{634DABC7-7E83-47AC-91FE-BC9D3B4276B3}" type="pres">
      <dgm:prSet presAssocID="{07F102E2-A797-4FB8-9FC5-124CCB1276BD}" presName="parallelogram3" presStyleLbl="alignNode1" presStyleIdx="2" presStyleCnt="21"/>
      <dgm:spPr/>
    </dgm:pt>
    <dgm:pt modelId="{CAF2CA1E-E520-402C-86C0-826346D61385}" type="pres">
      <dgm:prSet presAssocID="{07F102E2-A797-4FB8-9FC5-124CCB1276BD}" presName="parallelogram4" presStyleLbl="alignNode1" presStyleIdx="3" presStyleCnt="21"/>
      <dgm:spPr/>
    </dgm:pt>
    <dgm:pt modelId="{3FBD51DC-E7D8-405F-93C7-20ACFC7C87B5}" type="pres">
      <dgm:prSet presAssocID="{07F102E2-A797-4FB8-9FC5-124CCB1276BD}" presName="parallelogram5" presStyleLbl="alignNode1" presStyleIdx="4" presStyleCnt="21"/>
      <dgm:spPr/>
    </dgm:pt>
    <dgm:pt modelId="{9B89B2D5-87E4-495A-9ED4-9D003CD96646}" type="pres">
      <dgm:prSet presAssocID="{07F102E2-A797-4FB8-9FC5-124CCB1276BD}" presName="parallelogram6" presStyleLbl="alignNode1" presStyleIdx="5" presStyleCnt="21"/>
      <dgm:spPr/>
    </dgm:pt>
    <dgm:pt modelId="{44681411-C5CA-4A4F-9A5B-E25728C856C3}" type="pres">
      <dgm:prSet presAssocID="{07F102E2-A797-4FB8-9FC5-124CCB1276BD}" presName="parallelogram7" presStyleLbl="alignNode1" presStyleIdx="6" presStyleCnt="21"/>
      <dgm:spPr/>
    </dgm:pt>
    <dgm:pt modelId="{DA796E79-831B-48EA-9688-33067F70EDE9}" type="pres">
      <dgm:prSet presAssocID="{6AA1FE03-F29B-4DC8-B779-92C05A2B176C}" presName="sibTrans" presStyleCnt="0"/>
      <dgm:spPr/>
    </dgm:pt>
    <dgm:pt modelId="{1312587D-56D3-48A7-BA41-65D5C12ABCDB}" type="pres">
      <dgm:prSet presAssocID="{7CA43250-9766-42D1-89AA-7A7021ADA7F4}" presName="parenttextcomposite" presStyleCnt="0"/>
      <dgm:spPr/>
    </dgm:pt>
    <dgm:pt modelId="{EFB2A6C7-1D36-40DC-855A-F307D2F252AE}" type="pres">
      <dgm:prSet presAssocID="{7CA43250-9766-42D1-89AA-7A7021ADA7F4}" presName="parenttext" presStyleLbl="revTx" presStyleIdx="1" presStyleCnt="3">
        <dgm:presLayoutVars>
          <dgm:chMax/>
          <dgm:chPref val="2"/>
          <dgm:bulletEnabled val="1"/>
        </dgm:presLayoutVars>
      </dgm:prSet>
      <dgm:spPr/>
      <dgm:t>
        <a:bodyPr/>
        <a:lstStyle/>
        <a:p>
          <a:endParaRPr lang="fr-FR"/>
        </a:p>
      </dgm:t>
    </dgm:pt>
    <dgm:pt modelId="{5913D93D-B201-4E54-8357-95909C0B2A35}" type="pres">
      <dgm:prSet presAssocID="{7CA43250-9766-42D1-89AA-7A7021ADA7F4}" presName="parallelogramComposite" presStyleCnt="0"/>
      <dgm:spPr/>
    </dgm:pt>
    <dgm:pt modelId="{4A7C5BC2-9511-40C4-B1C7-083D8E756265}" type="pres">
      <dgm:prSet presAssocID="{7CA43250-9766-42D1-89AA-7A7021ADA7F4}" presName="parallelogram1" presStyleLbl="alignNode1" presStyleIdx="7" presStyleCnt="21"/>
      <dgm:spPr/>
    </dgm:pt>
    <dgm:pt modelId="{92D34EF3-5D47-4D30-A5BD-015C93EAC9B0}" type="pres">
      <dgm:prSet presAssocID="{7CA43250-9766-42D1-89AA-7A7021ADA7F4}" presName="parallelogram2" presStyleLbl="alignNode1" presStyleIdx="8" presStyleCnt="21"/>
      <dgm:spPr/>
    </dgm:pt>
    <dgm:pt modelId="{E9EC203D-5D91-4822-8631-4606EF70A130}" type="pres">
      <dgm:prSet presAssocID="{7CA43250-9766-42D1-89AA-7A7021ADA7F4}" presName="parallelogram3" presStyleLbl="alignNode1" presStyleIdx="9" presStyleCnt="21"/>
      <dgm:spPr/>
    </dgm:pt>
    <dgm:pt modelId="{D7E15904-C200-4523-9242-A2A6C755F42B}" type="pres">
      <dgm:prSet presAssocID="{7CA43250-9766-42D1-89AA-7A7021ADA7F4}" presName="parallelogram4" presStyleLbl="alignNode1" presStyleIdx="10" presStyleCnt="21"/>
      <dgm:spPr/>
    </dgm:pt>
    <dgm:pt modelId="{F50C7574-284C-4F19-BACA-63E5DB7A38BF}" type="pres">
      <dgm:prSet presAssocID="{7CA43250-9766-42D1-89AA-7A7021ADA7F4}" presName="parallelogram5" presStyleLbl="alignNode1" presStyleIdx="11" presStyleCnt="21"/>
      <dgm:spPr/>
    </dgm:pt>
    <dgm:pt modelId="{85641228-2177-4C5E-B85E-FD52A9E1330B}" type="pres">
      <dgm:prSet presAssocID="{7CA43250-9766-42D1-89AA-7A7021ADA7F4}" presName="parallelogram6" presStyleLbl="alignNode1" presStyleIdx="12" presStyleCnt="21"/>
      <dgm:spPr/>
    </dgm:pt>
    <dgm:pt modelId="{6AE16302-2FCA-4383-B53C-7DAB83BC9743}" type="pres">
      <dgm:prSet presAssocID="{7CA43250-9766-42D1-89AA-7A7021ADA7F4}" presName="parallelogram7" presStyleLbl="alignNode1" presStyleIdx="13" presStyleCnt="21"/>
      <dgm:spPr/>
    </dgm:pt>
    <dgm:pt modelId="{4FB9EE0D-6914-4DE3-A917-ED384B6A53A7}" type="pres">
      <dgm:prSet presAssocID="{0072B57F-8EFA-4158-96D1-EBBCD440058E}" presName="sibTrans" presStyleCnt="0"/>
      <dgm:spPr/>
    </dgm:pt>
    <dgm:pt modelId="{3E3D7202-040E-4E5F-8FC0-0E1F288A1390}" type="pres">
      <dgm:prSet presAssocID="{253ADFB8-CA09-4D0F-BD3A-0DA19457EFDE}" presName="parenttextcomposite" presStyleCnt="0"/>
      <dgm:spPr/>
    </dgm:pt>
    <dgm:pt modelId="{C7FBD435-D89A-4757-B2B2-CEFC190DE9FC}" type="pres">
      <dgm:prSet presAssocID="{253ADFB8-CA09-4D0F-BD3A-0DA19457EFDE}" presName="parenttext" presStyleLbl="revTx" presStyleIdx="2" presStyleCnt="3">
        <dgm:presLayoutVars>
          <dgm:chMax/>
          <dgm:chPref val="2"/>
          <dgm:bulletEnabled val="1"/>
        </dgm:presLayoutVars>
      </dgm:prSet>
      <dgm:spPr/>
      <dgm:t>
        <a:bodyPr/>
        <a:lstStyle/>
        <a:p>
          <a:endParaRPr lang="fr-FR"/>
        </a:p>
      </dgm:t>
    </dgm:pt>
    <dgm:pt modelId="{3D2844DE-F657-419C-BC10-B911C9BFD0C5}" type="pres">
      <dgm:prSet presAssocID="{253ADFB8-CA09-4D0F-BD3A-0DA19457EFDE}" presName="parallelogramComposite" presStyleCnt="0"/>
      <dgm:spPr/>
    </dgm:pt>
    <dgm:pt modelId="{C8393F33-EC7D-45AE-94EB-5EB654450BB7}" type="pres">
      <dgm:prSet presAssocID="{253ADFB8-CA09-4D0F-BD3A-0DA19457EFDE}" presName="parallelogram1" presStyleLbl="alignNode1" presStyleIdx="14" presStyleCnt="21"/>
      <dgm:spPr/>
    </dgm:pt>
    <dgm:pt modelId="{33DCF4FA-F444-48B6-9A72-B1A7F5CF2942}" type="pres">
      <dgm:prSet presAssocID="{253ADFB8-CA09-4D0F-BD3A-0DA19457EFDE}" presName="parallelogram2" presStyleLbl="alignNode1" presStyleIdx="15" presStyleCnt="21"/>
      <dgm:spPr/>
    </dgm:pt>
    <dgm:pt modelId="{C4BE583B-5B8D-404F-A842-60C18A49E731}" type="pres">
      <dgm:prSet presAssocID="{253ADFB8-CA09-4D0F-BD3A-0DA19457EFDE}" presName="parallelogram3" presStyleLbl="alignNode1" presStyleIdx="16" presStyleCnt="21"/>
      <dgm:spPr/>
    </dgm:pt>
    <dgm:pt modelId="{3DA70BF0-B73C-4DD1-BD39-F36A6AEF0622}" type="pres">
      <dgm:prSet presAssocID="{253ADFB8-CA09-4D0F-BD3A-0DA19457EFDE}" presName="parallelogram4" presStyleLbl="alignNode1" presStyleIdx="17" presStyleCnt="21"/>
      <dgm:spPr/>
    </dgm:pt>
    <dgm:pt modelId="{8E73983E-3CC9-42C5-84C9-8F6A42919C8A}" type="pres">
      <dgm:prSet presAssocID="{253ADFB8-CA09-4D0F-BD3A-0DA19457EFDE}" presName="parallelogram5" presStyleLbl="alignNode1" presStyleIdx="18" presStyleCnt="21"/>
      <dgm:spPr/>
    </dgm:pt>
    <dgm:pt modelId="{1D759074-843F-4A00-8686-E424147E234E}" type="pres">
      <dgm:prSet presAssocID="{253ADFB8-CA09-4D0F-BD3A-0DA19457EFDE}" presName="parallelogram6" presStyleLbl="alignNode1" presStyleIdx="19" presStyleCnt="21"/>
      <dgm:spPr/>
    </dgm:pt>
    <dgm:pt modelId="{24293A7B-4C87-4C22-B37E-A48215EEED2A}" type="pres">
      <dgm:prSet presAssocID="{253ADFB8-CA09-4D0F-BD3A-0DA19457EFDE}" presName="parallelogram7" presStyleLbl="alignNode1" presStyleIdx="20" presStyleCnt="21"/>
      <dgm:spPr/>
    </dgm:pt>
  </dgm:ptLst>
  <dgm:cxnLst>
    <dgm:cxn modelId="{F24D0C41-799C-4BF5-9E46-A087CA4D9AFF}" srcId="{AE70210B-30B0-441A-9309-E087221A67A1}" destId="{07F102E2-A797-4FB8-9FC5-124CCB1276BD}" srcOrd="0" destOrd="0" parTransId="{0C46C83F-BC27-42C8-AE18-58889CEB32D7}" sibTransId="{6AA1FE03-F29B-4DC8-B779-92C05A2B176C}"/>
    <dgm:cxn modelId="{71118B39-96E8-4B6F-8A83-87275E337AB3}" type="presOf" srcId="{07F102E2-A797-4FB8-9FC5-124CCB1276BD}" destId="{08D693C4-1B78-49C3-BAAD-50A7D9C13496}" srcOrd="0" destOrd="0" presId="urn:microsoft.com/office/officeart/2008/layout/VerticalAccentList"/>
    <dgm:cxn modelId="{5F2127FB-7155-4B2D-B55D-4B83FD7B41D1}" type="presOf" srcId="{7CA43250-9766-42D1-89AA-7A7021ADA7F4}" destId="{EFB2A6C7-1D36-40DC-855A-F307D2F252AE}" srcOrd="0" destOrd="0" presId="urn:microsoft.com/office/officeart/2008/layout/VerticalAccentList"/>
    <dgm:cxn modelId="{074E6567-B017-49A6-B32D-BBE287D17447}" type="presOf" srcId="{AE70210B-30B0-441A-9309-E087221A67A1}" destId="{0CEAFEC1-8848-434C-8F6F-DC58A0D5E337}" srcOrd="0" destOrd="0" presId="urn:microsoft.com/office/officeart/2008/layout/VerticalAccentList"/>
    <dgm:cxn modelId="{7F23C491-4A95-4744-9275-45AAE8191786}" srcId="{AE70210B-30B0-441A-9309-E087221A67A1}" destId="{7CA43250-9766-42D1-89AA-7A7021ADA7F4}" srcOrd="1" destOrd="0" parTransId="{FD11F44F-9DCD-420D-89FA-38EA6D4157B3}" sibTransId="{0072B57F-8EFA-4158-96D1-EBBCD440058E}"/>
    <dgm:cxn modelId="{684689B1-1095-43F2-BAAE-8AF10D733850}" type="presOf" srcId="{253ADFB8-CA09-4D0F-BD3A-0DA19457EFDE}" destId="{C7FBD435-D89A-4757-B2B2-CEFC190DE9FC}" srcOrd="0" destOrd="0" presId="urn:microsoft.com/office/officeart/2008/layout/VerticalAccentList"/>
    <dgm:cxn modelId="{EFCC9C9E-9050-479B-825F-20FBC23B93F0}" srcId="{AE70210B-30B0-441A-9309-E087221A67A1}" destId="{253ADFB8-CA09-4D0F-BD3A-0DA19457EFDE}" srcOrd="2" destOrd="0" parTransId="{A2871A9C-99C0-43EB-8E08-34062DAAD1CF}" sibTransId="{FBA2E61B-CA17-432B-AFFE-328D81EFF992}"/>
    <dgm:cxn modelId="{AC013473-D13E-4339-A664-DECC0AFF01D6}" type="presParOf" srcId="{0CEAFEC1-8848-434C-8F6F-DC58A0D5E337}" destId="{C6F58FD2-60AD-4FD8-8AE4-1AC34D0B132D}" srcOrd="0" destOrd="0" presId="urn:microsoft.com/office/officeart/2008/layout/VerticalAccentList"/>
    <dgm:cxn modelId="{7267A5C4-4BEE-4EF9-B0A2-2FF792E112C2}" type="presParOf" srcId="{C6F58FD2-60AD-4FD8-8AE4-1AC34D0B132D}" destId="{08D693C4-1B78-49C3-BAAD-50A7D9C13496}" srcOrd="0" destOrd="0" presId="urn:microsoft.com/office/officeart/2008/layout/VerticalAccentList"/>
    <dgm:cxn modelId="{0AA1B4C2-2B9A-4E3F-838C-2DA7DA408D3B}" type="presParOf" srcId="{0CEAFEC1-8848-434C-8F6F-DC58A0D5E337}" destId="{602D4774-050E-4EFF-84B9-73256CE33647}" srcOrd="1" destOrd="0" presId="urn:microsoft.com/office/officeart/2008/layout/VerticalAccentList"/>
    <dgm:cxn modelId="{B8AEC85B-C452-4133-B159-77D42685DC12}" type="presParOf" srcId="{602D4774-050E-4EFF-84B9-73256CE33647}" destId="{DA588C4A-3E0D-488B-AF92-BBA830086071}" srcOrd="0" destOrd="0" presId="urn:microsoft.com/office/officeart/2008/layout/VerticalAccentList"/>
    <dgm:cxn modelId="{4AB466D3-C121-48B6-BCA8-BD4DDED06DED}" type="presParOf" srcId="{602D4774-050E-4EFF-84B9-73256CE33647}" destId="{8F952AD2-D41A-4817-BAAF-339F1DC045D4}" srcOrd="1" destOrd="0" presId="urn:microsoft.com/office/officeart/2008/layout/VerticalAccentList"/>
    <dgm:cxn modelId="{06F49A72-907A-4B8F-B250-43295F414129}" type="presParOf" srcId="{602D4774-050E-4EFF-84B9-73256CE33647}" destId="{634DABC7-7E83-47AC-91FE-BC9D3B4276B3}" srcOrd="2" destOrd="0" presId="urn:microsoft.com/office/officeart/2008/layout/VerticalAccentList"/>
    <dgm:cxn modelId="{0E75D044-906D-4E95-AAAA-4DFA41DD6332}" type="presParOf" srcId="{602D4774-050E-4EFF-84B9-73256CE33647}" destId="{CAF2CA1E-E520-402C-86C0-826346D61385}" srcOrd="3" destOrd="0" presId="urn:microsoft.com/office/officeart/2008/layout/VerticalAccentList"/>
    <dgm:cxn modelId="{6364D1F2-7A45-4540-97B6-AE3C35E6F711}" type="presParOf" srcId="{602D4774-050E-4EFF-84B9-73256CE33647}" destId="{3FBD51DC-E7D8-405F-93C7-20ACFC7C87B5}" srcOrd="4" destOrd="0" presId="urn:microsoft.com/office/officeart/2008/layout/VerticalAccentList"/>
    <dgm:cxn modelId="{6B5C1D27-D38A-4B1E-B11F-CC0C5C3EB8F5}" type="presParOf" srcId="{602D4774-050E-4EFF-84B9-73256CE33647}" destId="{9B89B2D5-87E4-495A-9ED4-9D003CD96646}" srcOrd="5" destOrd="0" presId="urn:microsoft.com/office/officeart/2008/layout/VerticalAccentList"/>
    <dgm:cxn modelId="{DF360813-CC0C-491F-ACA5-DAD1EC2B4B12}" type="presParOf" srcId="{602D4774-050E-4EFF-84B9-73256CE33647}" destId="{44681411-C5CA-4A4F-9A5B-E25728C856C3}" srcOrd="6" destOrd="0" presId="urn:microsoft.com/office/officeart/2008/layout/VerticalAccentList"/>
    <dgm:cxn modelId="{F85048AB-3CED-43CB-8813-9F375029FC96}" type="presParOf" srcId="{0CEAFEC1-8848-434C-8F6F-DC58A0D5E337}" destId="{DA796E79-831B-48EA-9688-33067F70EDE9}" srcOrd="2" destOrd="0" presId="urn:microsoft.com/office/officeart/2008/layout/VerticalAccentList"/>
    <dgm:cxn modelId="{59934248-BCAB-41DF-8A8F-DAAA32D73A20}" type="presParOf" srcId="{0CEAFEC1-8848-434C-8F6F-DC58A0D5E337}" destId="{1312587D-56D3-48A7-BA41-65D5C12ABCDB}" srcOrd="3" destOrd="0" presId="urn:microsoft.com/office/officeart/2008/layout/VerticalAccentList"/>
    <dgm:cxn modelId="{F87984C3-F781-4438-AAFF-4F2AC8FAFD00}" type="presParOf" srcId="{1312587D-56D3-48A7-BA41-65D5C12ABCDB}" destId="{EFB2A6C7-1D36-40DC-855A-F307D2F252AE}" srcOrd="0" destOrd="0" presId="urn:microsoft.com/office/officeart/2008/layout/VerticalAccentList"/>
    <dgm:cxn modelId="{35080DD7-FAAF-4BFD-9498-7C653007D74E}" type="presParOf" srcId="{0CEAFEC1-8848-434C-8F6F-DC58A0D5E337}" destId="{5913D93D-B201-4E54-8357-95909C0B2A35}" srcOrd="4" destOrd="0" presId="urn:microsoft.com/office/officeart/2008/layout/VerticalAccentList"/>
    <dgm:cxn modelId="{14BFF294-2408-46E3-978F-A58FA87BA60F}" type="presParOf" srcId="{5913D93D-B201-4E54-8357-95909C0B2A35}" destId="{4A7C5BC2-9511-40C4-B1C7-083D8E756265}" srcOrd="0" destOrd="0" presId="urn:microsoft.com/office/officeart/2008/layout/VerticalAccentList"/>
    <dgm:cxn modelId="{F15CE5D4-BF0D-4DFF-A918-F63E48AED00B}" type="presParOf" srcId="{5913D93D-B201-4E54-8357-95909C0B2A35}" destId="{92D34EF3-5D47-4D30-A5BD-015C93EAC9B0}" srcOrd="1" destOrd="0" presId="urn:microsoft.com/office/officeart/2008/layout/VerticalAccentList"/>
    <dgm:cxn modelId="{85EBED01-1E89-4AFF-AA97-D617A221CC79}" type="presParOf" srcId="{5913D93D-B201-4E54-8357-95909C0B2A35}" destId="{E9EC203D-5D91-4822-8631-4606EF70A130}" srcOrd="2" destOrd="0" presId="urn:microsoft.com/office/officeart/2008/layout/VerticalAccentList"/>
    <dgm:cxn modelId="{C5D910D6-9E86-4DB7-B407-7FFC6E2D2C27}" type="presParOf" srcId="{5913D93D-B201-4E54-8357-95909C0B2A35}" destId="{D7E15904-C200-4523-9242-A2A6C755F42B}" srcOrd="3" destOrd="0" presId="urn:microsoft.com/office/officeart/2008/layout/VerticalAccentList"/>
    <dgm:cxn modelId="{B2EC5415-585E-43DD-BB4A-876EEF41A075}" type="presParOf" srcId="{5913D93D-B201-4E54-8357-95909C0B2A35}" destId="{F50C7574-284C-4F19-BACA-63E5DB7A38BF}" srcOrd="4" destOrd="0" presId="urn:microsoft.com/office/officeart/2008/layout/VerticalAccentList"/>
    <dgm:cxn modelId="{28B7C882-04AE-47A2-B32A-E86DC8E06E23}" type="presParOf" srcId="{5913D93D-B201-4E54-8357-95909C0B2A35}" destId="{85641228-2177-4C5E-B85E-FD52A9E1330B}" srcOrd="5" destOrd="0" presId="urn:microsoft.com/office/officeart/2008/layout/VerticalAccentList"/>
    <dgm:cxn modelId="{7BB3933F-787B-445F-BBF1-14F64B52D2D7}" type="presParOf" srcId="{5913D93D-B201-4E54-8357-95909C0B2A35}" destId="{6AE16302-2FCA-4383-B53C-7DAB83BC9743}" srcOrd="6" destOrd="0" presId="urn:microsoft.com/office/officeart/2008/layout/VerticalAccentList"/>
    <dgm:cxn modelId="{62FCF259-EA40-454F-B2C9-76BF865E9ACC}" type="presParOf" srcId="{0CEAFEC1-8848-434C-8F6F-DC58A0D5E337}" destId="{4FB9EE0D-6914-4DE3-A917-ED384B6A53A7}" srcOrd="5" destOrd="0" presId="urn:microsoft.com/office/officeart/2008/layout/VerticalAccentList"/>
    <dgm:cxn modelId="{78F248B2-D2A7-4286-8A1C-E1E41B52D0C0}" type="presParOf" srcId="{0CEAFEC1-8848-434C-8F6F-DC58A0D5E337}" destId="{3E3D7202-040E-4E5F-8FC0-0E1F288A1390}" srcOrd="6" destOrd="0" presId="urn:microsoft.com/office/officeart/2008/layout/VerticalAccentList"/>
    <dgm:cxn modelId="{7E57C6C8-1C38-4158-BD6A-9DCC8FABF1CC}" type="presParOf" srcId="{3E3D7202-040E-4E5F-8FC0-0E1F288A1390}" destId="{C7FBD435-D89A-4757-B2B2-CEFC190DE9FC}" srcOrd="0" destOrd="0" presId="urn:microsoft.com/office/officeart/2008/layout/VerticalAccentList"/>
    <dgm:cxn modelId="{A11A1E99-525E-4537-921B-11328FE837E7}" type="presParOf" srcId="{0CEAFEC1-8848-434C-8F6F-DC58A0D5E337}" destId="{3D2844DE-F657-419C-BC10-B911C9BFD0C5}" srcOrd="7" destOrd="0" presId="urn:microsoft.com/office/officeart/2008/layout/VerticalAccentList"/>
    <dgm:cxn modelId="{22046B00-5B6C-4548-B50C-92573DAF61F7}" type="presParOf" srcId="{3D2844DE-F657-419C-BC10-B911C9BFD0C5}" destId="{C8393F33-EC7D-45AE-94EB-5EB654450BB7}" srcOrd="0" destOrd="0" presId="urn:microsoft.com/office/officeart/2008/layout/VerticalAccentList"/>
    <dgm:cxn modelId="{D33AABE1-3364-466A-B4B1-75CBA9380FDD}" type="presParOf" srcId="{3D2844DE-F657-419C-BC10-B911C9BFD0C5}" destId="{33DCF4FA-F444-48B6-9A72-B1A7F5CF2942}" srcOrd="1" destOrd="0" presId="urn:microsoft.com/office/officeart/2008/layout/VerticalAccentList"/>
    <dgm:cxn modelId="{A82F2804-8440-49CF-940E-72E89C49C6E6}" type="presParOf" srcId="{3D2844DE-F657-419C-BC10-B911C9BFD0C5}" destId="{C4BE583B-5B8D-404F-A842-60C18A49E731}" srcOrd="2" destOrd="0" presId="urn:microsoft.com/office/officeart/2008/layout/VerticalAccentList"/>
    <dgm:cxn modelId="{315F73A6-A9AA-4F1C-A3CB-07500DF8F9D2}" type="presParOf" srcId="{3D2844DE-F657-419C-BC10-B911C9BFD0C5}" destId="{3DA70BF0-B73C-4DD1-BD39-F36A6AEF0622}" srcOrd="3" destOrd="0" presId="urn:microsoft.com/office/officeart/2008/layout/VerticalAccentList"/>
    <dgm:cxn modelId="{77B5DF61-CE37-4E76-B85E-642CD4ED9271}" type="presParOf" srcId="{3D2844DE-F657-419C-BC10-B911C9BFD0C5}" destId="{8E73983E-3CC9-42C5-84C9-8F6A42919C8A}" srcOrd="4" destOrd="0" presId="urn:microsoft.com/office/officeart/2008/layout/VerticalAccentList"/>
    <dgm:cxn modelId="{DB022968-FA0D-4B51-BFDF-5A5028A48E68}" type="presParOf" srcId="{3D2844DE-F657-419C-BC10-B911C9BFD0C5}" destId="{1D759074-843F-4A00-8686-E424147E234E}" srcOrd="5" destOrd="0" presId="urn:microsoft.com/office/officeart/2008/layout/VerticalAccentList"/>
    <dgm:cxn modelId="{49722893-3468-45DB-AFD2-5242E99B3D03}" type="presParOf" srcId="{3D2844DE-F657-419C-BC10-B911C9BFD0C5}" destId="{24293A7B-4C87-4C22-B37E-A48215EEED2A}"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08CA6-E69E-49D6-952E-9BA8D32C3889}">
      <dsp:nvSpPr>
        <dsp:cNvPr id="0" name=""/>
        <dsp:cNvSpPr/>
      </dsp:nvSpPr>
      <dsp:spPr>
        <a:xfrm>
          <a:off x="-414126" y="0"/>
          <a:ext cx="4247317" cy="424731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AAFB38-D58E-4D6F-89BF-404811CD9E1A}">
      <dsp:nvSpPr>
        <dsp:cNvPr id="0" name=""/>
        <dsp:cNvSpPr/>
      </dsp:nvSpPr>
      <dsp:spPr>
        <a:xfrm>
          <a:off x="881279" y="0"/>
          <a:ext cx="7838646" cy="424731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just" defTabSz="666750" rtl="0">
            <a:lnSpc>
              <a:spcPct val="90000"/>
            </a:lnSpc>
            <a:spcBef>
              <a:spcPct val="0"/>
            </a:spcBef>
            <a:spcAft>
              <a:spcPct val="35000"/>
            </a:spcAft>
          </a:pPr>
          <a:r>
            <a:rPr lang="fr-FR" sz="1500" kern="1200" dirty="0" smtClean="0">
              <a:latin typeface="Cambria" panose="02040503050406030204" pitchFamily="18" charset="0"/>
              <a:ea typeface="Cambria" panose="02040503050406030204" pitchFamily="18" charset="0"/>
            </a:rPr>
            <a:t>Dans le but d’instaurer un autre regard sur la propreté et de révolutionner les services a domicile  tout en luttant contre le chômage, CLEANPRO a initié un projet qui consiste à mettre en place une solution innovante qui permettra de constituer un réseau des prestataires(aide-ménagers et nounous) et  d’offrir un service de qualité aux clients par la réservation pour une prestation a domicile.</a:t>
          </a:r>
          <a:endParaRPr lang="fr-FR" sz="1500" kern="1200" dirty="0">
            <a:latin typeface="Cambria" panose="02040503050406030204" pitchFamily="18" charset="0"/>
            <a:ea typeface="Cambria" panose="02040503050406030204" pitchFamily="18" charset="0"/>
          </a:endParaRPr>
        </a:p>
      </dsp:txBody>
      <dsp:txXfrm>
        <a:off x="881279" y="0"/>
        <a:ext cx="7838646" cy="1274197"/>
      </dsp:txXfrm>
    </dsp:sp>
    <dsp:sp modelId="{2BBCFE85-4C2C-4D83-8B6A-803311EC6CAD}">
      <dsp:nvSpPr>
        <dsp:cNvPr id="0" name=""/>
        <dsp:cNvSpPr/>
      </dsp:nvSpPr>
      <dsp:spPr>
        <a:xfrm>
          <a:off x="329155" y="1274197"/>
          <a:ext cx="2760753" cy="2760753"/>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AC9EB4-1240-41D8-B2B5-D16A523057F1}">
      <dsp:nvSpPr>
        <dsp:cNvPr id="0" name=""/>
        <dsp:cNvSpPr/>
      </dsp:nvSpPr>
      <dsp:spPr>
        <a:xfrm>
          <a:off x="1088350" y="1274197"/>
          <a:ext cx="7424504" cy="276075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fr-FR" sz="1500" kern="1200" dirty="0" smtClean="0">
              <a:latin typeface="Cambria" panose="02040503050406030204" pitchFamily="18" charset="0"/>
              <a:ea typeface="Cambria" panose="02040503050406030204" pitchFamily="18" charset="0"/>
            </a:rPr>
            <a:t>C’est dans ce cadre que nous a été soumis le sujet suivant: « </a:t>
          </a:r>
          <a:r>
            <a:rPr lang="fr-FR" sz="1500" b="1" kern="1200" dirty="0" smtClean="0">
              <a:latin typeface="Cambria" panose="02040503050406030204" pitchFamily="18" charset="0"/>
              <a:ea typeface="Cambria" panose="02040503050406030204" pitchFamily="18" charset="0"/>
            </a:rPr>
            <a:t>Mise en place d’une plate-forme de professionnalisation des services a domicile.</a:t>
          </a:r>
          <a:r>
            <a:rPr lang="fr-FR" sz="1500" kern="1200" dirty="0" smtClean="0">
              <a:latin typeface="Cambria" panose="02040503050406030204" pitchFamily="18" charset="0"/>
              <a:ea typeface="Cambria" panose="02040503050406030204" pitchFamily="18" charset="0"/>
            </a:rPr>
            <a:t> »</a:t>
          </a:r>
          <a:endParaRPr lang="fr-FR" sz="1500" kern="1200" dirty="0">
            <a:latin typeface="Cambria" panose="02040503050406030204" pitchFamily="18" charset="0"/>
            <a:ea typeface="Cambria" panose="02040503050406030204" pitchFamily="18" charset="0"/>
          </a:endParaRPr>
        </a:p>
      </dsp:txBody>
      <dsp:txXfrm>
        <a:off x="1088350" y="1274197"/>
        <a:ext cx="7424504" cy="1274193"/>
      </dsp:txXfrm>
    </dsp:sp>
    <dsp:sp modelId="{43509A4A-B53B-4849-9032-F16BFA50DDC1}">
      <dsp:nvSpPr>
        <dsp:cNvPr id="0" name=""/>
        <dsp:cNvSpPr/>
      </dsp:nvSpPr>
      <dsp:spPr>
        <a:xfrm>
          <a:off x="1072435" y="2548391"/>
          <a:ext cx="1274193" cy="1274193"/>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432B66-0000-43DC-8555-0704B558C1E8}">
      <dsp:nvSpPr>
        <dsp:cNvPr id="0" name=""/>
        <dsp:cNvSpPr/>
      </dsp:nvSpPr>
      <dsp:spPr>
        <a:xfrm>
          <a:off x="1709532" y="2307371"/>
          <a:ext cx="6182141" cy="175623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just" defTabSz="666750" rtl="0">
            <a:lnSpc>
              <a:spcPct val="90000"/>
            </a:lnSpc>
            <a:spcBef>
              <a:spcPct val="0"/>
            </a:spcBef>
            <a:spcAft>
              <a:spcPct val="35000"/>
            </a:spcAft>
          </a:pPr>
          <a:r>
            <a:rPr lang="fr-FR" sz="1500" kern="1200" dirty="0" smtClean="0">
              <a:latin typeface="Cambria" panose="02040503050406030204" pitchFamily="18" charset="0"/>
              <a:ea typeface="Cambria" panose="02040503050406030204" pitchFamily="18" charset="0"/>
            </a:rPr>
            <a:t> Il s’agira de développer une application mobile.</a:t>
          </a:r>
          <a:endParaRPr lang="fr-FR" sz="1500" kern="1200" dirty="0">
            <a:latin typeface="Cambria" panose="02040503050406030204" pitchFamily="18" charset="0"/>
            <a:ea typeface="Cambria" panose="02040503050406030204" pitchFamily="18" charset="0"/>
          </a:endParaRPr>
        </a:p>
      </dsp:txBody>
      <dsp:txXfrm>
        <a:off x="1709532" y="2307371"/>
        <a:ext cx="6182141" cy="1756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693C4-1B78-49C3-BAAD-50A7D9C13496}">
      <dsp:nvSpPr>
        <dsp:cNvPr id="0" name=""/>
        <dsp:cNvSpPr/>
      </dsp:nvSpPr>
      <dsp:spPr>
        <a:xfrm>
          <a:off x="411479" y="1193707"/>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b" anchorCtr="0">
          <a:noAutofit/>
        </a:bodyPr>
        <a:lstStyle/>
        <a:p>
          <a:pPr lvl="0" algn="l" defTabSz="1422400">
            <a:lnSpc>
              <a:spcPct val="90000"/>
            </a:lnSpc>
            <a:spcBef>
              <a:spcPct val="0"/>
            </a:spcBef>
            <a:spcAft>
              <a:spcPct val="35000"/>
            </a:spcAft>
          </a:pPr>
          <a:r>
            <a:rPr lang="fr-FR" sz="3200" kern="1200" dirty="0" smtClean="0"/>
            <a:t>Apports </a:t>
          </a:r>
          <a:endParaRPr lang="fr-FR" sz="3200" kern="1200" dirty="0"/>
        </a:p>
      </dsp:txBody>
      <dsp:txXfrm>
        <a:off x="411479" y="1193707"/>
        <a:ext cx="7406640" cy="673330"/>
      </dsp:txXfrm>
    </dsp:sp>
    <dsp:sp modelId="{DA588C4A-3E0D-488B-AF92-BBA830086071}">
      <dsp:nvSpPr>
        <dsp:cNvPr id="0" name=""/>
        <dsp:cNvSpPr/>
      </dsp:nvSpPr>
      <dsp:spPr>
        <a:xfrm>
          <a:off x="411479" y="1867038"/>
          <a:ext cx="987552" cy="164592"/>
        </a:xfrm>
        <a:prstGeom prst="parallelogram">
          <a:avLst>
            <a:gd name="adj" fmla="val 14084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F952AD2-D41A-4817-BAAF-339F1DC045D4}">
      <dsp:nvSpPr>
        <dsp:cNvPr id="0" name=""/>
        <dsp:cNvSpPr/>
      </dsp:nvSpPr>
      <dsp:spPr>
        <a:xfrm>
          <a:off x="1456639" y="1867038"/>
          <a:ext cx="987552" cy="164592"/>
        </a:xfrm>
        <a:prstGeom prst="parallelogram">
          <a:avLst>
            <a:gd name="adj" fmla="val 140840"/>
          </a:avLst>
        </a:prstGeom>
        <a:gradFill rotWithShape="0">
          <a:gsLst>
            <a:gs pos="0">
              <a:schemeClr val="accent4">
                <a:hueOff val="-68461"/>
                <a:satOff val="-1266"/>
                <a:lumOff val="3128"/>
                <a:alphaOff val="0"/>
                <a:shade val="51000"/>
                <a:satMod val="130000"/>
              </a:schemeClr>
            </a:gs>
            <a:gs pos="80000">
              <a:schemeClr val="accent4">
                <a:hueOff val="-68461"/>
                <a:satOff val="-1266"/>
                <a:lumOff val="3128"/>
                <a:alphaOff val="0"/>
                <a:shade val="93000"/>
                <a:satMod val="130000"/>
              </a:schemeClr>
            </a:gs>
            <a:gs pos="100000">
              <a:schemeClr val="accent4">
                <a:hueOff val="-68461"/>
                <a:satOff val="-1266"/>
                <a:lumOff val="3128"/>
                <a:alphaOff val="0"/>
                <a:shade val="94000"/>
                <a:satMod val="135000"/>
              </a:schemeClr>
            </a:gs>
          </a:gsLst>
          <a:lin ang="16200000" scaled="0"/>
        </a:gradFill>
        <a:ln w="9525" cap="flat" cmpd="sng" algn="ctr">
          <a:solidFill>
            <a:schemeClr val="accent4">
              <a:hueOff val="-68461"/>
              <a:satOff val="-1266"/>
              <a:lumOff val="312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34DABC7-7E83-47AC-91FE-BC9D3B4276B3}">
      <dsp:nvSpPr>
        <dsp:cNvPr id="0" name=""/>
        <dsp:cNvSpPr/>
      </dsp:nvSpPr>
      <dsp:spPr>
        <a:xfrm>
          <a:off x="2501798" y="1867038"/>
          <a:ext cx="987552" cy="164592"/>
        </a:xfrm>
        <a:prstGeom prst="parallelogram">
          <a:avLst>
            <a:gd name="adj" fmla="val 140840"/>
          </a:avLst>
        </a:prstGeom>
        <a:gradFill rotWithShape="0">
          <a:gsLst>
            <a:gs pos="0">
              <a:schemeClr val="accent4">
                <a:hueOff val="-136921"/>
                <a:satOff val="-2531"/>
                <a:lumOff val="6255"/>
                <a:alphaOff val="0"/>
                <a:shade val="51000"/>
                <a:satMod val="130000"/>
              </a:schemeClr>
            </a:gs>
            <a:gs pos="80000">
              <a:schemeClr val="accent4">
                <a:hueOff val="-136921"/>
                <a:satOff val="-2531"/>
                <a:lumOff val="6255"/>
                <a:alphaOff val="0"/>
                <a:shade val="93000"/>
                <a:satMod val="130000"/>
              </a:schemeClr>
            </a:gs>
            <a:gs pos="100000">
              <a:schemeClr val="accent4">
                <a:hueOff val="-136921"/>
                <a:satOff val="-2531"/>
                <a:lumOff val="6255"/>
                <a:alphaOff val="0"/>
                <a:shade val="94000"/>
                <a:satMod val="135000"/>
              </a:schemeClr>
            </a:gs>
          </a:gsLst>
          <a:lin ang="16200000" scaled="0"/>
        </a:gradFill>
        <a:ln w="9525" cap="flat" cmpd="sng" algn="ctr">
          <a:solidFill>
            <a:schemeClr val="accent4">
              <a:hueOff val="-136921"/>
              <a:satOff val="-2531"/>
              <a:lumOff val="6255"/>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AF2CA1E-E520-402C-86C0-826346D61385}">
      <dsp:nvSpPr>
        <dsp:cNvPr id="0" name=""/>
        <dsp:cNvSpPr/>
      </dsp:nvSpPr>
      <dsp:spPr>
        <a:xfrm>
          <a:off x="3546957" y="1867038"/>
          <a:ext cx="987552" cy="164592"/>
        </a:xfrm>
        <a:prstGeom prst="parallelogram">
          <a:avLst>
            <a:gd name="adj" fmla="val 140840"/>
          </a:avLst>
        </a:prstGeom>
        <a:gradFill rotWithShape="0">
          <a:gsLst>
            <a:gs pos="0">
              <a:schemeClr val="accent4">
                <a:hueOff val="-205382"/>
                <a:satOff val="-3797"/>
                <a:lumOff val="9383"/>
                <a:alphaOff val="0"/>
                <a:shade val="51000"/>
                <a:satMod val="130000"/>
              </a:schemeClr>
            </a:gs>
            <a:gs pos="80000">
              <a:schemeClr val="accent4">
                <a:hueOff val="-205382"/>
                <a:satOff val="-3797"/>
                <a:lumOff val="9383"/>
                <a:alphaOff val="0"/>
                <a:shade val="93000"/>
                <a:satMod val="130000"/>
              </a:schemeClr>
            </a:gs>
            <a:gs pos="100000">
              <a:schemeClr val="accent4">
                <a:hueOff val="-205382"/>
                <a:satOff val="-3797"/>
                <a:lumOff val="9383"/>
                <a:alphaOff val="0"/>
                <a:shade val="94000"/>
                <a:satMod val="135000"/>
              </a:schemeClr>
            </a:gs>
          </a:gsLst>
          <a:lin ang="16200000" scaled="0"/>
        </a:gradFill>
        <a:ln w="9525" cap="flat" cmpd="sng" algn="ctr">
          <a:solidFill>
            <a:schemeClr val="accent4">
              <a:hueOff val="-205382"/>
              <a:satOff val="-3797"/>
              <a:lumOff val="938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FBD51DC-E7D8-405F-93C7-20ACFC7C87B5}">
      <dsp:nvSpPr>
        <dsp:cNvPr id="0" name=""/>
        <dsp:cNvSpPr/>
      </dsp:nvSpPr>
      <dsp:spPr>
        <a:xfrm>
          <a:off x="4592116" y="1867038"/>
          <a:ext cx="987552" cy="164592"/>
        </a:xfrm>
        <a:prstGeom prst="parallelogram">
          <a:avLst>
            <a:gd name="adj" fmla="val 140840"/>
          </a:avLst>
        </a:prstGeom>
        <a:gradFill rotWithShape="0">
          <a:gsLst>
            <a:gs pos="0">
              <a:schemeClr val="accent4">
                <a:hueOff val="-273842"/>
                <a:satOff val="-5063"/>
                <a:lumOff val="12510"/>
                <a:alphaOff val="0"/>
                <a:shade val="51000"/>
                <a:satMod val="130000"/>
              </a:schemeClr>
            </a:gs>
            <a:gs pos="80000">
              <a:schemeClr val="accent4">
                <a:hueOff val="-273842"/>
                <a:satOff val="-5063"/>
                <a:lumOff val="12510"/>
                <a:alphaOff val="0"/>
                <a:shade val="93000"/>
                <a:satMod val="130000"/>
              </a:schemeClr>
            </a:gs>
            <a:gs pos="100000">
              <a:schemeClr val="accent4">
                <a:hueOff val="-273842"/>
                <a:satOff val="-5063"/>
                <a:lumOff val="12510"/>
                <a:alphaOff val="0"/>
                <a:shade val="94000"/>
                <a:satMod val="135000"/>
              </a:schemeClr>
            </a:gs>
          </a:gsLst>
          <a:lin ang="16200000" scaled="0"/>
        </a:gradFill>
        <a:ln w="9525" cap="flat" cmpd="sng" algn="ctr">
          <a:solidFill>
            <a:schemeClr val="accent4">
              <a:hueOff val="-273842"/>
              <a:satOff val="-5063"/>
              <a:lumOff val="1251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B89B2D5-87E4-495A-9ED4-9D003CD96646}">
      <dsp:nvSpPr>
        <dsp:cNvPr id="0" name=""/>
        <dsp:cNvSpPr/>
      </dsp:nvSpPr>
      <dsp:spPr>
        <a:xfrm>
          <a:off x="5637276" y="1867038"/>
          <a:ext cx="987552" cy="164592"/>
        </a:xfrm>
        <a:prstGeom prst="parallelogram">
          <a:avLst>
            <a:gd name="adj" fmla="val 140840"/>
          </a:avLst>
        </a:prstGeom>
        <a:gradFill rotWithShape="0">
          <a:gsLst>
            <a:gs pos="0">
              <a:schemeClr val="accent4">
                <a:hueOff val="-342303"/>
                <a:satOff val="-6328"/>
                <a:lumOff val="15638"/>
                <a:alphaOff val="0"/>
                <a:shade val="51000"/>
                <a:satMod val="130000"/>
              </a:schemeClr>
            </a:gs>
            <a:gs pos="80000">
              <a:schemeClr val="accent4">
                <a:hueOff val="-342303"/>
                <a:satOff val="-6328"/>
                <a:lumOff val="15638"/>
                <a:alphaOff val="0"/>
                <a:shade val="93000"/>
                <a:satMod val="130000"/>
              </a:schemeClr>
            </a:gs>
            <a:gs pos="100000">
              <a:schemeClr val="accent4">
                <a:hueOff val="-342303"/>
                <a:satOff val="-6328"/>
                <a:lumOff val="15638"/>
                <a:alphaOff val="0"/>
                <a:shade val="94000"/>
                <a:satMod val="135000"/>
              </a:schemeClr>
            </a:gs>
          </a:gsLst>
          <a:lin ang="16200000" scaled="0"/>
        </a:gradFill>
        <a:ln w="9525" cap="flat" cmpd="sng" algn="ctr">
          <a:solidFill>
            <a:schemeClr val="accent4">
              <a:hueOff val="-342303"/>
              <a:satOff val="-6328"/>
              <a:lumOff val="1563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4681411-C5CA-4A4F-9A5B-E25728C856C3}">
      <dsp:nvSpPr>
        <dsp:cNvPr id="0" name=""/>
        <dsp:cNvSpPr/>
      </dsp:nvSpPr>
      <dsp:spPr>
        <a:xfrm>
          <a:off x="6682435" y="1867038"/>
          <a:ext cx="987552" cy="164592"/>
        </a:xfrm>
        <a:prstGeom prst="parallelogram">
          <a:avLst>
            <a:gd name="adj" fmla="val 140840"/>
          </a:avLst>
        </a:prstGeom>
        <a:gradFill rotWithShape="0">
          <a:gsLst>
            <a:gs pos="0">
              <a:schemeClr val="accent4">
                <a:hueOff val="-410763"/>
                <a:satOff val="-7594"/>
                <a:lumOff val="18765"/>
                <a:alphaOff val="0"/>
                <a:shade val="51000"/>
                <a:satMod val="130000"/>
              </a:schemeClr>
            </a:gs>
            <a:gs pos="80000">
              <a:schemeClr val="accent4">
                <a:hueOff val="-410763"/>
                <a:satOff val="-7594"/>
                <a:lumOff val="18765"/>
                <a:alphaOff val="0"/>
                <a:shade val="93000"/>
                <a:satMod val="130000"/>
              </a:schemeClr>
            </a:gs>
            <a:gs pos="100000">
              <a:schemeClr val="accent4">
                <a:hueOff val="-410763"/>
                <a:satOff val="-7594"/>
                <a:lumOff val="18765"/>
                <a:alphaOff val="0"/>
                <a:shade val="94000"/>
                <a:satMod val="135000"/>
              </a:schemeClr>
            </a:gs>
          </a:gsLst>
          <a:lin ang="16200000" scaled="0"/>
        </a:gradFill>
        <a:ln w="9525" cap="flat" cmpd="sng" algn="ctr">
          <a:solidFill>
            <a:schemeClr val="accent4">
              <a:hueOff val="-410763"/>
              <a:satOff val="-7594"/>
              <a:lumOff val="18765"/>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FB2A6C7-1D36-40DC-855A-F307D2F252AE}">
      <dsp:nvSpPr>
        <dsp:cNvPr id="0" name=""/>
        <dsp:cNvSpPr/>
      </dsp:nvSpPr>
      <dsp:spPr>
        <a:xfrm>
          <a:off x="411479" y="2133738"/>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b" anchorCtr="0">
          <a:noAutofit/>
        </a:bodyPr>
        <a:lstStyle/>
        <a:p>
          <a:pPr lvl="0" algn="l" defTabSz="1422400">
            <a:lnSpc>
              <a:spcPct val="90000"/>
            </a:lnSpc>
            <a:spcBef>
              <a:spcPct val="0"/>
            </a:spcBef>
            <a:spcAft>
              <a:spcPct val="35000"/>
            </a:spcAft>
          </a:pPr>
          <a:r>
            <a:rPr lang="fr-FR" sz="3200" kern="1200" dirty="0" smtClean="0"/>
            <a:t>Difficultés </a:t>
          </a:r>
          <a:endParaRPr lang="fr-FR" sz="3200" kern="1200" dirty="0"/>
        </a:p>
      </dsp:txBody>
      <dsp:txXfrm>
        <a:off x="411479" y="2133738"/>
        <a:ext cx="7406640" cy="673330"/>
      </dsp:txXfrm>
    </dsp:sp>
    <dsp:sp modelId="{4A7C5BC2-9511-40C4-B1C7-083D8E756265}">
      <dsp:nvSpPr>
        <dsp:cNvPr id="0" name=""/>
        <dsp:cNvSpPr/>
      </dsp:nvSpPr>
      <dsp:spPr>
        <a:xfrm>
          <a:off x="411479" y="2807069"/>
          <a:ext cx="987552" cy="164592"/>
        </a:xfrm>
        <a:prstGeom prst="parallelogram">
          <a:avLst>
            <a:gd name="adj" fmla="val 140840"/>
          </a:avLst>
        </a:prstGeom>
        <a:gradFill rotWithShape="0">
          <a:gsLst>
            <a:gs pos="0">
              <a:schemeClr val="accent4">
                <a:hueOff val="-479224"/>
                <a:satOff val="-8860"/>
                <a:lumOff val="21893"/>
                <a:alphaOff val="0"/>
                <a:shade val="51000"/>
                <a:satMod val="130000"/>
              </a:schemeClr>
            </a:gs>
            <a:gs pos="80000">
              <a:schemeClr val="accent4">
                <a:hueOff val="-479224"/>
                <a:satOff val="-8860"/>
                <a:lumOff val="21893"/>
                <a:alphaOff val="0"/>
                <a:shade val="93000"/>
                <a:satMod val="130000"/>
              </a:schemeClr>
            </a:gs>
            <a:gs pos="100000">
              <a:schemeClr val="accent4">
                <a:hueOff val="-479224"/>
                <a:satOff val="-8860"/>
                <a:lumOff val="21893"/>
                <a:alphaOff val="0"/>
                <a:shade val="94000"/>
                <a:satMod val="135000"/>
              </a:schemeClr>
            </a:gs>
          </a:gsLst>
          <a:lin ang="16200000" scaled="0"/>
        </a:gradFill>
        <a:ln w="9525" cap="flat" cmpd="sng" algn="ctr">
          <a:solidFill>
            <a:schemeClr val="accent4">
              <a:hueOff val="-479224"/>
              <a:satOff val="-8860"/>
              <a:lumOff val="2189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2D34EF3-5D47-4D30-A5BD-015C93EAC9B0}">
      <dsp:nvSpPr>
        <dsp:cNvPr id="0" name=""/>
        <dsp:cNvSpPr/>
      </dsp:nvSpPr>
      <dsp:spPr>
        <a:xfrm>
          <a:off x="1456639" y="2807069"/>
          <a:ext cx="987552" cy="164592"/>
        </a:xfrm>
        <a:prstGeom prst="parallelogram">
          <a:avLst>
            <a:gd name="adj" fmla="val 140840"/>
          </a:avLst>
        </a:prstGeom>
        <a:gradFill rotWithShape="0">
          <a:gsLst>
            <a:gs pos="0">
              <a:schemeClr val="accent4">
                <a:hueOff val="-547685"/>
                <a:satOff val="-10125"/>
                <a:lumOff val="25020"/>
                <a:alphaOff val="0"/>
                <a:shade val="51000"/>
                <a:satMod val="130000"/>
              </a:schemeClr>
            </a:gs>
            <a:gs pos="80000">
              <a:schemeClr val="accent4">
                <a:hueOff val="-547685"/>
                <a:satOff val="-10125"/>
                <a:lumOff val="25020"/>
                <a:alphaOff val="0"/>
                <a:shade val="93000"/>
                <a:satMod val="130000"/>
              </a:schemeClr>
            </a:gs>
            <a:gs pos="100000">
              <a:schemeClr val="accent4">
                <a:hueOff val="-547685"/>
                <a:satOff val="-10125"/>
                <a:lumOff val="25020"/>
                <a:alphaOff val="0"/>
                <a:shade val="94000"/>
                <a:satMod val="135000"/>
              </a:schemeClr>
            </a:gs>
          </a:gsLst>
          <a:lin ang="16200000" scaled="0"/>
        </a:gradFill>
        <a:ln w="9525" cap="flat" cmpd="sng" algn="ctr">
          <a:solidFill>
            <a:schemeClr val="accent4">
              <a:hueOff val="-547685"/>
              <a:satOff val="-10125"/>
              <a:lumOff val="2502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9EC203D-5D91-4822-8631-4606EF70A130}">
      <dsp:nvSpPr>
        <dsp:cNvPr id="0" name=""/>
        <dsp:cNvSpPr/>
      </dsp:nvSpPr>
      <dsp:spPr>
        <a:xfrm>
          <a:off x="2501798" y="2807069"/>
          <a:ext cx="987552" cy="164592"/>
        </a:xfrm>
        <a:prstGeom prst="parallelogram">
          <a:avLst>
            <a:gd name="adj" fmla="val 140840"/>
          </a:avLst>
        </a:prstGeom>
        <a:gradFill rotWithShape="0">
          <a:gsLst>
            <a:gs pos="0">
              <a:schemeClr val="accent4">
                <a:hueOff val="-616145"/>
                <a:satOff val="-11391"/>
                <a:lumOff val="28148"/>
                <a:alphaOff val="0"/>
                <a:shade val="51000"/>
                <a:satMod val="130000"/>
              </a:schemeClr>
            </a:gs>
            <a:gs pos="80000">
              <a:schemeClr val="accent4">
                <a:hueOff val="-616145"/>
                <a:satOff val="-11391"/>
                <a:lumOff val="28148"/>
                <a:alphaOff val="0"/>
                <a:shade val="93000"/>
                <a:satMod val="130000"/>
              </a:schemeClr>
            </a:gs>
            <a:gs pos="100000">
              <a:schemeClr val="accent4">
                <a:hueOff val="-616145"/>
                <a:satOff val="-11391"/>
                <a:lumOff val="28148"/>
                <a:alphaOff val="0"/>
                <a:shade val="94000"/>
                <a:satMod val="135000"/>
              </a:schemeClr>
            </a:gs>
          </a:gsLst>
          <a:lin ang="16200000" scaled="0"/>
        </a:gradFill>
        <a:ln w="9525" cap="flat" cmpd="sng" algn="ctr">
          <a:solidFill>
            <a:schemeClr val="accent4">
              <a:hueOff val="-616145"/>
              <a:satOff val="-11391"/>
              <a:lumOff val="2814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7E15904-C200-4523-9242-A2A6C755F42B}">
      <dsp:nvSpPr>
        <dsp:cNvPr id="0" name=""/>
        <dsp:cNvSpPr/>
      </dsp:nvSpPr>
      <dsp:spPr>
        <a:xfrm>
          <a:off x="3546957" y="2807069"/>
          <a:ext cx="987552" cy="164592"/>
        </a:xfrm>
        <a:prstGeom prst="parallelogram">
          <a:avLst>
            <a:gd name="adj" fmla="val 140840"/>
          </a:avLst>
        </a:prstGeom>
        <a:gradFill rotWithShape="0">
          <a:gsLst>
            <a:gs pos="0">
              <a:schemeClr val="accent4">
                <a:hueOff val="-684606"/>
                <a:satOff val="-12656"/>
                <a:lumOff val="31275"/>
                <a:alphaOff val="0"/>
                <a:shade val="51000"/>
                <a:satMod val="130000"/>
              </a:schemeClr>
            </a:gs>
            <a:gs pos="80000">
              <a:schemeClr val="accent4">
                <a:hueOff val="-684606"/>
                <a:satOff val="-12656"/>
                <a:lumOff val="31275"/>
                <a:alphaOff val="0"/>
                <a:shade val="93000"/>
                <a:satMod val="130000"/>
              </a:schemeClr>
            </a:gs>
            <a:gs pos="100000">
              <a:schemeClr val="accent4">
                <a:hueOff val="-684606"/>
                <a:satOff val="-12656"/>
                <a:lumOff val="31275"/>
                <a:alphaOff val="0"/>
                <a:shade val="94000"/>
                <a:satMod val="135000"/>
              </a:schemeClr>
            </a:gs>
          </a:gsLst>
          <a:lin ang="16200000" scaled="0"/>
        </a:gradFill>
        <a:ln w="9525" cap="flat" cmpd="sng" algn="ctr">
          <a:solidFill>
            <a:schemeClr val="accent4">
              <a:hueOff val="-684606"/>
              <a:satOff val="-12656"/>
              <a:lumOff val="31275"/>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50C7574-284C-4F19-BACA-63E5DB7A38BF}">
      <dsp:nvSpPr>
        <dsp:cNvPr id="0" name=""/>
        <dsp:cNvSpPr/>
      </dsp:nvSpPr>
      <dsp:spPr>
        <a:xfrm>
          <a:off x="4592116" y="2807069"/>
          <a:ext cx="987552" cy="164592"/>
        </a:xfrm>
        <a:prstGeom prst="parallelogram">
          <a:avLst>
            <a:gd name="adj" fmla="val 140840"/>
          </a:avLst>
        </a:prstGeom>
        <a:gradFill rotWithShape="0">
          <a:gsLst>
            <a:gs pos="0">
              <a:schemeClr val="accent4">
                <a:hueOff val="-753066"/>
                <a:satOff val="-13922"/>
                <a:lumOff val="34403"/>
                <a:alphaOff val="0"/>
                <a:shade val="51000"/>
                <a:satMod val="130000"/>
              </a:schemeClr>
            </a:gs>
            <a:gs pos="80000">
              <a:schemeClr val="accent4">
                <a:hueOff val="-753066"/>
                <a:satOff val="-13922"/>
                <a:lumOff val="34403"/>
                <a:alphaOff val="0"/>
                <a:shade val="93000"/>
                <a:satMod val="130000"/>
              </a:schemeClr>
            </a:gs>
            <a:gs pos="100000">
              <a:schemeClr val="accent4">
                <a:hueOff val="-753066"/>
                <a:satOff val="-13922"/>
                <a:lumOff val="34403"/>
                <a:alphaOff val="0"/>
                <a:shade val="94000"/>
                <a:satMod val="135000"/>
              </a:schemeClr>
            </a:gs>
          </a:gsLst>
          <a:lin ang="16200000" scaled="0"/>
        </a:gradFill>
        <a:ln w="9525" cap="flat" cmpd="sng" algn="ctr">
          <a:solidFill>
            <a:schemeClr val="accent4">
              <a:hueOff val="-753066"/>
              <a:satOff val="-13922"/>
              <a:lumOff val="3440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5641228-2177-4C5E-B85E-FD52A9E1330B}">
      <dsp:nvSpPr>
        <dsp:cNvPr id="0" name=""/>
        <dsp:cNvSpPr/>
      </dsp:nvSpPr>
      <dsp:spPr>
        <a:xfrm>
          <a:off x="5637276" y="2807069"/>
          <a:ext cx="987552" cy="164592"/>
        </a:xfrm>
        <a:prstGeom prst="parallelogram">
          <a:avLst>
            <a:gd name="adj" fmla="val 140840"/>
          </a:avLst>
        </a:prstGeom>
        <a:gradFill rotWithShape="0">
          <a:gsLst>
            <a:gs pos="0">
              <a:schemeClr val="accent4">
                <a:hueOff val="-821527"/>
                <a:satOff val="-15188"/>
                <a:lumOff val="37531"/>
                <a:alphaOff val="0"/>
                <a:shade val="51000"/>
                <a:satMod val="130000"/>
              </a:schemeClr>
            </a:gs>
            <a:gs pos="80000">
              <a:schemeClr val="accent4">
                <a:hueOff val="-821527"/>
                <a:satOff val="-15188"/>
                <a:lumOff val="37531"/>
                <a:alphaOff val="0"/>
                <a:shade val="93000"/>
                <a:satMod val="130000"/>
              </a:schemeClr>
            </a:gs>
            <a:gs pos="100000">
              <a:schemeClr val="accent4">
                <a:hueOff val="-821527"/>
                <a:satOff val="-15188"/>
                <a:lumOff val="37531"/>
                <a:alphaOff val="0"/>
                <a:shade val="94000"/>
                <a:satMod val="135000"/>
              </a:schemeClr>
            </a:gs>
          </a:gsLst>
          <a:lin ang="16200000" scaled="0"/>
        </a:gradFill>
        <a:ln w="9525" cap="flat" cmpd="sng" algn="ctr">
          <a:solidFill>
            <a:schemeClr val="accent4">
              <a:hueOff val="-821527"/>
              <a:satOff val="-15188"/>
              <a:lumOff val="37531"/>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AE16302-2FCA-4383-B53C-7DAB83BC9743}">
      <dsp:nvSpPr>
        <dsp:cNvPr id="0" name=""/>
        <dsp:cNvSpPr/>
      </dsp:nvSpPr>
      <dsp:spPr>
        <a:xfrm>
          <a:off x="6682435" y="2807069"/>
          <a:ext cx="987552" cy="164592"/>
        </a:xfrm>
        <a:prstGeom prst="parallelogram">
          <a:avLst>
            <a:gd name="adj" fmla="val 140840"/>
          </a:avLst>
        </a:prstGeom>
        <a:gradFill rotWithShape="0">
          <a:gsLst>
            <a:gs pos="0">
              <a:schemeClr val="accent4">
                <a:hueOff val="-889987"/>
                <a:satOff val="-16453"/>
                <a:lumOff val="40658"/>
                <a:alphaOff val="0"/>
                <a:shade val="51000"/>
                <a:satMod val="130000"/>
              </a:schemeClr>
            </a:gs>
            <a:gs pos="80000">
              <a:schemeClr val="accent4">
                <a:hueOff val="-889987"/>
                <a:satOff val="-16453"/>
                <a:lumOff val="40658"/>
                <a:alphaOff val="0"/>
                <a:shade val="93000"/>
                <a:satMod val="130000"/>
              </a:schemeClr>
            </a:gs>
            <a:gs pos="100000">
              <a:schemeClr val="accent4">
                <a:hueOff val="-889987"/>
                <a:satOff val="-16453"/>
                <a:lumOff val="40658"/>
                <a:alphaOff val="0"/>
                <a:shade val="94000"/>
                <a:satMod val="135000"/>
              </a:schemeClr>
            </a:gs>
          </a:gsLst>
          <a:lin ang="16200000" scaled="0"/>
        </a:gradFill>
        <a:ln w="9525" cap="flat" cmpd="sng" algn="ctr">
          <a:solidFill>
            <a:schemeClr val="accent4">
              <a:hueOff val="-889987"/>
              <a:satOff val="-16453"/>
              <a:lumOff val="4065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7FBD435-D89A-4757-B2B2-CEFC190DE9FC}">
      <dsp:nvSpPr>
        <dsp:cNvPr id="0" name=""/>
        <dsp:cNvSpPr/>
      </dsp:nvSpPr>
      <dsp:spPr>
        <a:xfrm>
          <a:off x="411479" y="3073769"/>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b" anchorCtr="0">
          <a:noAutofit/>
        </a:bodyPr>
        <a:lstStyle/>
        <a:p>
          <a:pPr lvl="0" algn="l" defTabSz="1422400">
            <a:lnSpc>
              <a:spcPct val="90000"/>
            </a:lnSpc>
            <a:spcBef>
              <a:spcPct val="0"/>
            </a:spcBef>
            <a:spcAft>
              <a:spcPct val="35000"/>
            </a:spcAft>
          </a:pPr>
          <a:r>
            <a:rPr lang="fr-FR" sz="3200" kern="1200" dirty="0" smtClean="0"/>
            <a:t>Perspectives </a:t>
          </a:r>
          <a:endParaRPr lang="fr-FR" sz="3200" kern="1200" dirty="0"/>
        </a:p>
      </dsp:txBody>
      <dsp:txXfrm>
        <a:off x="411479" y="3073769"/>
        <a:ext cx="7406640" cy="673330"/>
      </dsp:txXfrm>
    </dsp:sp>
    <dsp:sp modelId="{C8393F33-EC7D-45AE-94EB-5EB654450BB7}">
      <dsp:nvSpPr>
        <dsp:cNvPr id="0" name=""/>
        <dsp:cNvSpPr/>
      </dsp:nvSpPr>
      <dsp:spPr>
        <a:xfrm>
          <a:off x="411479" y="3747100"/>
          <a:ext cx="987552" cy="164592"/>
        </a:xfrm>
        <a:prstGeom prst="parallelogram">
          <a:avLst>
            <a:gd name="adj" fmla="val 140840"/>
          </a:avLst>
        </a:prstGeom>
        <a:gradFill rotWithShape="0">
          <a:gsLst>
            <a:gs pos="0">
              <a:schemeClr val="accent4">
                <a:hueOff val="-958448"/>
                <a:satOff val="-17719"/>
                <a:lumOff val="43786"/>
                <a:alphaOff val="0"/>
                <a:shade val="51000"/>
                <a:satMod val="130000"/>
              </a:schemeClr>
            </a:gs>
            <a:gs pos="80000">
              <a:schemeClr val="accent4">
                <a:hueOff val="-958448"/>
                <a:satOff val="-17719"/>
                <a:lumOff val="43786"/>
                <a:alphaOff val="0"/>
                <a:shade val="93000"/>
                <a:satMod val="130000"/>
              </a:schemeClr>
            </a:gs>
            <a:gs pos="100000">
              <a:schemeClr val="accent4">
                <a:hueOff val="-958448"/>
                <a:satOff val="-17719"/>
                <a:lumOff val="43786"/>
                <a:alphaOff val="0"/>
                <a:shade val="94000"/>
                <a:satMod val="135000"/>
              </a:schemeClr>
            </a:gs>
          </a:gsLst>
          <a:lin ang="16200000" scaled="0"/>
        </a:gradFill>
        <a:ln w="9525" cap="flat" cmpd="sng" algn="ctr">
          <a:solidFill>
            <a:schemeClr val="accent4">
              <a:hueOff val="-958448"/>
              <a:satOff val="-17719"/>
              <a:lumOff val="4378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3DCF4FA-F444-48B6-9A72-B1A7F5CF2942}">
      <dsp:nvSpPr>
        <dsp:cNvPr id="0" name=""/>
        <dsp:cNvSpPr/>
      </dsp:nvSpPr>
      <dsp:spPr>
        <a:xfrm>
          <a:off x="1456639" y="3747100"/>
          <a:ext cx="987552" cy="164592"/>
        </a:xfrm>
        <a:prstGeom prst="parallelogram">
          <a:avLst>
            <a:gd name="adj" fmla="val 140840"/>
          </a:avLst>
        </a:prstGeom>
        <a:gradFill rotWithShape="0">
          <a:gsLst>
            <a:gs pos="0">
              <a:schemeClr val="accent4">
                <a:hueOff val="-1026909"/>
                <a:satOff val="-18985"/>
                <a:lumOff val="46913"/>
                <a:alphaOff val="0"/>
                <a:shade val="51000"/>
                <a:satMod val="130000"/>
              </a:schemeClr>
            </a:gs>
            <a:gs pos="80000">
              <a:schemeClr val="accent4">
                <a:hueOff val="-1026909"/>
                <a:satOff val="-18985"/>
                <a:lumOff val="46913"/>
                <a:alphaOff val="0"/>
                <a:shade val="93000"/>
                <a:satMod val="130000"/>
              </a:schemeClr>
            </a:gs>
            <a:gs pos="100000">
              <a:schemeClr val="accent4">
                <a:hueOff val="-1026909"/>
                <a:satOff val="-18985"/>
                <a:lumOff val="46913"/>
                <a:alphaOff val="0"/>
                <a:shade val="94000"/>
                <a:satMod val="135000"/>
              </a:schemeClr>
            </a:gs>
          </a:gsLst>
          <a:lin ang="16200000" scaled="0"/>
        </a:gradFill>
        <a:ln w="9525" cap="flat" cmpd="sng" algn="ctr">
          <a:solidFill>
            <a:schemeClr val="accent4">
              <a:hueOff val="-1026909"/>
              <a:satOff val="-18985"/>
              <a:lumOff val="4691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4BE583B-5B8D-404F-A842-60C18A49E731}">
      <dsp:nvSpPr>
        <dsp:cNvPr id="0" name=""/>
        <dsp:cNvSpPr/>
      </dsp:nvSpPr>
      <dsp:spPr>
        <a:xfrm>
          <a:off x="2501798" y="3747100"/>
          <a:ext cx="987552" cy="164592"/>
        </a:xfrm>
        <a:prstGeom prst="parallelogram">
          <a:avLst>
            <a:gd name="adj" fmla="val 140840"/>
          </a:avLst>
        </a:prstGeom>
        <a:gradFill rotWithShape="0">
          <a:gsLst>
            <a:gs pos="0">
              <a:schemeClr val="accent4">
                <a:hueOff val="-1095369"/>
                <a:satOff val="-20250"/>
                <a:lumOff val="50041"/>
                <a:alphaOff val="0"/>
                <a:shade val="51000"/>
                <a:satMod val="130000"/>
              </a:schemeClr>
            </a:gs>
            <a:gs pos="80000">
              <a:schemeClr val="accent4">
                <a:hueOff val="-1095369"/>
                <a:satOff val="-20250"/>
                <a:lumOff val="50041"/>
                <a:alphaOff val="0"/>
                <a:shade val="93000"/>
                <a:satMod val="130000"/>
              </a:schemeClr>
            </a:gs>
            <a:gs pos="100000">
              <a:schemeClr val="accent4">
                <a:hueOff val="-1095369"/>
                <a:satOff val="-20250"/>
                <a:lumOff val="50041"/>
                <a:alphaOff val="0"/>
                <a:shade val="94000"/>
                <a:satMod val="135000"/>
              </a:schemeClr>
            </a:gs>
          </a:gsLst>
          <a:lin ang="16200000" scaled="0"/>
        </a:gradFill>
        <a:ln w="9525" cap="flat" cmpd="sng" algn="ctr">
          <a:solidFill>
            <a:schemeClr val="accent4">
              <a:hueOff val="-1095369"/>
              <a:satOff val="-20250"/>
              <a:lumOff val="50041"/>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DA70BF0-B73C-4DD1-BD39-F36A6AEF0622}">
      <dsp:nvSpPr>
        <dsp:cNvPr id="0" name=""/>
        <dsp:cNvSpPr/>
      </dsp:nvSpPr>
      <dsp:spPr>
        <a:xfrm>
          <a:off x="3546957" y="3747100"/>
          <a:ext cx="987552" cy="164592"/>
        </a:xfrm>
        <a:prstGeom prst="parallelogram">
          <a:avLst>
            <a:gd name="adj" fmla="val 140840"/>
          </a:avLst>
        </a:prstGeom>
        <a:gradFill rotWithShape="0">
          <a:gsLst>
            <a:gs pos="0">
              <a:schemeClr val="accent4">
                <a:hueOff val="-1163830"/>
                <a:satOff val="-21516"/>
                <a:lumOff val="53168"/>
                <a:alphaOff val="0"/>
                <a:shade val="51000"/>
                <a:satMod val="130000"/>
              </a:schemeClr>
            </a:gs>
            <a:gs pos="80000">
              <a:schemeClr val="accent4">
                <a:hueOff val="-1163830"/>
                <a:satOff val="-21516"/>
                <a:lumOff val="53168"/>
                <a:alphaOff val="0"/>
                <a:shade val="93000"/>
                <a:satMod val="130000"/>
              </a:schemeClr>
            </a:gs>
            <a:gs pos="100000">
              <a:schemeClr val="accent4">
                <a:hueOff val="-1163830"/>
                <a:satOff val="-21516"/>
                <a:lumOff val="53168"/>
                <a:alphaOff val="0"/>
                <a:shade val="94000"/>
                <a:satMod val="135000"/>
              </a:schemeClr>
            </a:gs>
          </a:gsLst>
          <a:lin ang="16200000" scaled="0"/>
        </a:gradFill>
        <a:ln w="9525" cap="flat" cmpd="sng" algn="ctr">
          <a:solidFill>
            <a:schemeClr val="accent4">
              <a:hueOff val="-1163830"/>
              <a:satOff val="-21516"/>
              <a:lumOff val="5316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E73983E-3CC9-42C5-84C9-8F6A42919C8A}">
      <dsp:nvSpPr>
        <dsp:cNvPr id="0" name=""/>
        <dsp:cNvSpPr/>
      </dsp:nvSpPr>
      <dsp:spPr>
        <a:xfrm>
          <a:off x="4592116" y="3747100"/>
          <a:ext cx="987552" cy="164592"/>
        </a:xfrm>
        <a:prstGeom prst="parallelogram">
          <a:avLst>
            <a:gd name="adj" fmla="val 140840"/>
          </a:avLst>
        </a:prstGeom>
        <a:gradFill rotWithShape="0">
          <a:gsLst>
            <a:gs pos="0">
              <a:schemeClr val="accent4">
                <a:hueOff val="-1232290"/>
                <a:satOff val="-22782"/>
                <a:lumOff val="56296"/>
                <a:alphaOff val="0"/>
                <a:shade val="51000"/>
                <a:satMod val="130000"/>
              </a:schemeClr>
            </a:gs>
            <a:gs pos="80000">
              <a:schemeClr val="accent4">
                <a:hueOff val="-1232290"/>
                <a:satOff val="-22782"/>
                <a:lumOff val="56296"/>
                <a:alphaOff val="0"/>
                <a:shade val="93000"/>
                <a:satMod val="130000"/>
              </a:schemeClr>
            </a:gs>
            <a:gs pos="100000">
              <a:schemeClr val="accent4">
                <a:hueOff val="-1232290"/>
                <a:satOff val="-22782"/>
                <a:lumOff val="56296"/>
                <a:alphaOff val="0"/>
                <a:shade val="94000"/>
                <a:satMod val="135000"/>
              </a:schemeClr>
            </a:gs>
          </a:gsLst>
          <a:lin ang="16200000" scaled="0"/>
        </a:gradFill>
        <a:ln w="9525" cap="flat" cmpd="sng" algn="ctr">
          <a:solidFill>
            <a:schemeClr val="accent4">
              <a:hueOff val="-1232290"/>
              <a:satOff val="-22782"/>
              <a:lumOff val="5629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759074-843F-4A00-8686-E424147E234E}">
      <dsp:nvSpPr>
        <dsp:cNvPr id="0" name=""/>
        <dsp:cNvSpPr/>
      </dsp:nvSpPr>
      <dsp:spPr>
        <a:xfrm>
          <a:off x="5637276" y="3747100"/>
          <a:ext cx="987552" cy="164592"/>
        </a:xfrm>
        <a:prstGeom prst="parallelogram">
          <a:avLst>
            <a:gd name="adj" fmla="val 140840"/>
          </a:avLst>
        </a:prstGeom>
        <a:gradFill rotWithShape="0">
          <a:gsLst>
            <a:gs pos="0">
              <a:schemeClr val="accent4">
                <a:hueOff val="-1300751"/>
                <a:satOff val="-24047"/>
                <a:lumOff val="59423"/>
                <a:alphaOff val="0"/>
                <a:shade val="51000"/>
                <a:satMod val="130000"/>
              </a:schemeClr>
            </a:gs>
            <a:gs pos="80000">
              <a:schemeClr val="accent4">
                <a:hueOff val="-1300751"/>
                <a:satOff val="-24047"/>
                <a:lumOff val="59423"/>
                <a:alphaOff val="0"/>
                <a:shade val="93000"/>
                <a:satMod val="130000"/>
              </a:schemeClr>
            </a:gs>
            <a:gs pos="100000">
              <a:schemeClr val="accent4">
                <a:hueOff val="-1300751"/>
                <a:satOff val="-24047"/>
                <a:lumOff val="59423"/>
                <a:alphaOff val="0"/>
                <a:shade val="94000"/>
                <a:satMod val="135000"/>
              </a:schemeClr>
            </a:gs>
          </a:gsLst>
          <a:lin ang="16200000" scaled="0"/>
        </a:gradFill>
        <a:ln w="9525" cap="flat" cmpd="sng" algn="ctr">
          <a:solidFill>
            <a:schemeClr val="accent4">
              <a:hueOff val="-1300751"/>
              <a:satOff val="-24047"/>
              <a:lumOff val="5942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4293A7B-4C87-4C22-B37E-A48215EEED2A}">
      <dsp:nvSpPr>
        <dsp:cNvPr id="0" name=""/>
        <dsp:cNvSpPr/>
      </dsp:nvSpPr>
      <dsp:spPr>
        <a:xfrm>
          <a:off x="6682435" y="3747100"/>
          <a:ext cx="987552" cy="164592"/>
        </a:xfrm>
        <a:prstGeom prst="parallelogram">
          <a:avLst>
            <a:gd name="adj" fmla="val 140840"/>
          </a:avLst>
        </a:prstGeom>
        <a:gradFill rotWithShape="0">
          <a:gsLst>
            <a:gs pos="0">
              <a:schemeClr val="accent4">
                <a:hueOff val="-1369211"/>
                <a:satOff val="-25313"/>
                <a:lumOff val="62551"/>
                <a:alphaOff val="0"/>
                <a:shade val="51000"/>
                <a:satMod val="130000"/>
              </a:schemeClr>
            </a:gs>
            <a:gs pos="80000">
              <a:schemeClr val="accent4">
                <a:hueOff val="-1369211"/>
                <a:satOff val="-25313"/>
                <a:lumOff val="62551"/>
                <a:alphaOff val="0"/>
                <a:shade val="93000"/>
                <a:satMod val="130000"/>
              </a:schemeClr>
            </a:gs>
            <a:gs pos="100000">
              <a:schemeClr val="accent4">
                <a:hueOff val="-1369211"/>
                <a:satOff val="-25313"/>
                <a:lumOff val="62551"/>
                <a:alphaOff val="0"/>
                <a:shade val="94000"/>
                <a:satMod val="135000"/>
              </a:schemeClr>
            </a:gs>
          </a:gsLst>
          <a:lin ang="16200000" scaled="0"/>
        </a:gradFill>
        <a:ln w="9525" cap="flat" cmpd="sng" algn="ctr">
          <a:solidFill>
            <a:schemeClr val="accent4">
              <a:hueOff val="-1369211"/>
              <a:satOff val="-25313"/>
              <a:lumOff val="62551"/>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B6240E-DA32-4ABF-8298-3B1897DBC25C}" type="datetimeFigureOut">
              <a:rPr lang="fr-FR" smtClean="0"/>
              <a:t>19/05/2020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F94BE-812E-46A3-AE6A-6481938119C1}" type="slidenum">
              <a:rPr lang="fr-FR" smtClean="0"/>
              <a:t>‹N°›</a:t>
            </a:fld>
            <a:endParaRPr lang="fr-FR"/>
          </a:p>
        </p:txBody>
      </p:sp>
    </p:spTree>
    <p:extLst>
      <p:ext uri="{BB962C8B-B14F-4D97-AF65-F5344CB8AC3E}">
        <p14:creationId xmlns:p14="http://schemas.microsoft.com/office/powerpoint/2010/main" val="249189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latin typeface="Cambria" panose="02040503050406030204" pitchFamily="18" charset="0"/>
              <a:ea typeface="Cambria" panose="02040503050406030204" pitchFamily="18" charset="0"/>
            </a:endParaRPr>
          </a:p>
        </p:txBody>
      </p:sp>
      <p:sp>
        <p:nvSpPr>
          <p:cNvPr id="4" name="Espace réservé du numéro de diapositive 3"/>
          <p:cNvSpPr>
            <a:spLocks noGrp="1"/>
          </p:cNvSpPr>
          <p:nvPr>
            <p:ph type="sldNum" sz="quarter" idx="10"/>
          </p:nvPr>
        </p:nvSpPr>
        <p:spPr/>
        <p:txBody>
          <a:bodyPr/>
          <a:lstStyle/>
          <a:p>
            <a:fld id="{A6BF94BE-812E-46A3-AE6A-6481938119C1}" type="slidenum">
              <a:rPr lang="fr-FR" smtClean="0"/>
              <a:t>3</a:t>
            </a:fld>
            <a:endParaRPr lang="fr-FR"/>
          </a:p>
        </p:txBody>
      </p:sp>
    </p:spTree>
    <p:extLst>
      <p:ext uri="{BB962C8B-B14F-4D97-AF65-F5344CB8AC3E}">
        <p14:creationId xmlns:p14="http://schemas.microsoft.com/office/powerpoint/2010/main" val="2241695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Cambria" panose="02040503050406030204" pitchFamily="18" charset="0"/>
                <a:ea typeface="Cambria" panose="02040503050406030204" pitchFamily="18" charset="0"/>
                <a:cs typeface="+mn-cs"/>
              </a:rPr>
              <a:t>Crée le 1</a:t>
            </a:r>
            <a:r>
              <a:rPr lang="fr-FR" sz="1200" kern="1200" baseline="30000" dirty="0" smtClean="0">
                <a:solidFill>
                  <a:schemeClr val="tx1"/>
                </a:solidFill>
                <a:effectLst/>
                <a:latin typeface="Cambria" panose="02040503050406030204" pitchFamily="18" charset="0"/>
                <a:ea typeface="Cambria" panose="02040503050406030204" pitchFamily="18" charset="0"/>
                <a:cs typeface="+mn-cs"/>
              </a:rPr>
              <a:t>er</a:t>
            </a:r>
            <a:r>
              <a:rPr lang="fr-FR" sz="1200" kern="1200" dirty="0" smtClean="0">
                <a:solidFill>
                  <a:schemeClr val="tx1"/>
                </a:solidFill>
                <a:effectLst/>
                <a:latin typeface="Cambria" panose="02040503050406030204" pitchFamily="18" charset="0"/>
                <a:ea typeface="Cambria" panose="02040503050406030204" pitchFamily="18" charset="0"/>
                <a:cs typeface="+mn-cs"/>
              </a:rPr>
              <a:t> Octobre 2017, </a:t>
            </a:r>
            <a:r>
              <a:rPr lang="fr-FR" sz="1200" b="1" kern="1200" dirty="0" err="1" smtClean="0">
                <a:solidFill>
                  <a:schemeClr val="tx1"/>
                </a:solidFill>
                <a:effectLst/>
                <a:latin typeface="Cambria" panose="02040503050406030204" pitchFamily="18" charset="0"/>
                <a:ea typeface="Cambria" panose="02040503050406030204" pitchFamily="18" charset="0"/>
                <a:cs typeface="+mn-cs"/>
              </a:rPr>
              <a:t>CleanPro</a:t>
            </a:r>
            <a:r>
              <a:rPr lang="fr-FR" sz="1200" kern="1200" dirty="0" smtClean="0">
                <a:solidFill>
                  <a:schemeClr val="tx1"/>
                </a:solidFill>
                <a:effectLst/>
                <a:latin typeface="Cambria" panose="02040503050406030204" pitchFamily="18" charset="0"/>
                <a:ea typeface="Cambria" panose="02040503050406030204" pitchFamily="18" charset="0"/>
                <a:cs typeface="+mn-cs"/>
              </a:rPr>
              <a:t> est une entreprise spécialisée dans les services à domicile.  Dans ce cadre d’activité, elle s’occupe principalement des nettoyages, d’entretien et de collecte des déchets.  </a:t>
            </a:r>
          </a:p>
          <a:p>
            <a:r>
              <a:rPr lang="fr-FR" sz="1200" kern="1200" dirty="0" smtClean="0">
                <a:solidFill>
                  <a:schemeClr val="tx1"/>
                </a:solidFill>
                <a:effectLst/>
                <a:latin typeface="Cambria" panose="02040503050406030204" pitchFamily="18" charset="0"/>
                <a:ea typeface="Cambria" panose="02040503050406030204" pitchFamily="18" charset="0"/>
                <a:cs typeface="+mn-cs"/>
              </a:rPr>
              <a:t> </a:t>
            </a:r>
          </a:p>
          <a:p>
            <a:r>
              <a:rPr lang="fr-FR" sz="1200" b="1" kern="1200" dirty="0" err="1" smtClean="0">
                <a:solidFill>
                  <a:schemeClr val="tx1"/>
                </a:solidFill>
                <a:effectLst/>
                <a:latin typeface="Cambria" panose="02040503050406030204" pitchFamily="18" charset="0"/>
                <a:ea typeface="Cambria" panose="02040503050406030204" pitchFamily="18" charset="0"/>
                <a:cs typeface="+mn-cs"/>
              </a:rPr>
              <a:t>CleanPro</a:t>
            </a:r>
            <a:r>
              <a:rPr lang="fr-FR" sz="1200" kern="1200" dirty="0" smtClean="0">
                <a:solidFill>
                  <a:schemeClr val="tx1"/>
                </a:solidFill>
                <a:effectLst/>
                <a:latin typeface="Cambria" panose="02040503050406030204" pitchFamily="18" charset="0"/>
                <a:ea typeface="Cambria" panose="02040503050406030204" pitchFamily="18" charset="0"/>
                <a:cs typeface="+mn-cs"/>
              </a:rPr>
              <a:t> a pour ambition d’offrir une large gamme de prestation à domicile par son réseau de professionnels en se servant des technologies comme tremplin dans le but d’apporter un autre regard sur la propreté et d’être le partenaire idéal dans ce secteur en Afrique. Pour cela, elle intègre dans son équipe des ingénieurs informaticiens, des professionnels des taches à domicile, ainsi que des professionnels du marketing. </a:t>
            </a:r>
          </a:p>
          <a:p>
            <a:r>
              <a:rPr lang="fr-FR" sz="1200" kern="1200" dirty="0" smtClean="0">
                <a:solidFill>
                  <a:schemeClr val="tx1"/>
                </a:solidFill>
                <a:effectLst/>
                <a:latin typeface="Cambria" panose="02040503050406030204" pitchFamily="18" charset="0"/>
                <a:ea typeface="Cambria" panose="02040503050406030204" pitchFamily="18" charset="0"/>
                <a:cs typeface="+mn-cs"/>
              </a:rPr>
              <a:t>	</a:t>
            </a:r>
          </a:p>
          <a:p>
            <a:r>
              <a:rPr lang="fr-FR" sz="1200" b="1" kern="1200" dirty="0" err="1" smtClean="0">
                <a:solidFill>
                  <a:schemeClr val="tx1"/>
                </a:solidFill>
                <a:effectLst/>
                <a:latin typeface="Cambria" panose="02040503050406030204" pitchFamily="18" charset="0"/>
                <a:ea typeface="Cambria" panose="02040503050406030204" pitchFamily="18" charset="0"/>
                <a:cs typeface="+mn-cs"/>
              </a:rPr>
              <a:t>CleanPro</a:t>
            </a:r>
            <a:r>
              <a:rPr lang="fr-FR" sz="1200" kern="1200" dirty="0" smtClean="0">
                <a:solidFill>
                  <a:schemeClr val="tx1"/>
                </a:solidFill>
                <a:effectLst/>
                <a:latin typeface="Cambria" panose="02040503050406030204" pitchFamily="18" charset="0"/>
                <a:ea typeface="Cambria" panose="02040503050406030204" pitchFamily="18" charset="0"/>
                <a:cs typeface="+mn-cs"/>
              </a:rPr>
              <a:t> développe également des solutions innovantes, dans le recyclage et la revalorisation des déchets plastiques et solide. </a:t>
            </a:r>
            <a:endParaRPr lang="fr-FR" dirty="0">
              <a:latin typeface="Cambria" panose="02040503050406030204" pitchFamily="18" charset="0"/>
              <a:ea typeface="Cambria" panose="02040503050406030204" pitchFamily="18" charset="0"/>
            </a:endParaRPr>
          </a:p>
        </p:txBody>
      </p:sp>
      <p:sp>
        <p:nvSpPr>
          <p:cNvPr id="4" name="Espace réservé du numéro de diapositive 3"/>
          <p:cNvSpPr>
            <a:spLocks noGrp="1"/>
          </p:cNvSpPr>
          <p:nvPr>
            <p:ph type="sldNum" sz="quarter" idx="10"/>
          </p:nvPr>
        </p:nvSpPr>
        <p:spPr/>
        <p:txBody>
          <a:bodyPr/>
          <a:lstStyle/>
          <a:p>
            <a:fld id="{A6BF94BE-812E-46A3-AE6A-6481938119C1}" type="slidenum">
              <a:rPr lang="fr-FR" smtClean="0"/>
              <a:t>4</a:t>
            </a:fld>
            <a:endParaRPr lang="fr-FR"/>
          </a:p>
        </p:txBody>
      </p:sp>
    </p:spTree>
    <p:extLst>
      <p:ext uri="{BB962C8B-B14F-4D97-AF65-F5344CB8AC3E}">
        <p14:creationId xmlns:p14="http://schemas.microsoft.com/office/powerpoint/2010/main" val="214299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BF94BE-812E-46A3-AE6A-6481938119C1}" type="slidenum">
              <a:rPr lang="fr-FR" smtClean="0"/>
              <a:t>6</a:t>
            </a:fld>
            <a:endParaRPr lang="fr-FR"/>
          </a:p>
        </p:txBody>
      </p:sp>
    </p:spTree>
    <p:extLst>
      <p:ext uri="{BB962C8B-B14F-4D97-AF65-F5344CB8AC3E}">
        <p14:creationId xmlns:p14="http://schemas.microsoft.com/office/powerpoint/2010/main" val="1642293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A6BF94BE-812E-46A3-AE6A-6481938119C1}" type="slidenum">
              <a:rPr lang="fr-FR" smtClean="0"/>
              <a:t>7</a:t>
            </a:fld>
            <a:endParaRPr lang="fr-FR"/>
          </a:p>
        </p:txBody>
      </p:sp>
    </p:spTree>
    <p:extLst>
      <p:ext uri="{BB962C8B-B14F-4D97-AF65-F5344CB8AC3E}">
        <p14:creationId xmlns:p14="http://schemas.microsoft.com/office/powerpoint/2010/main" val="60976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BF94BE-812E-46A3-AE6A-6481938119C1}" type="slidenum">
              <a:rPr lang="fr-FR" smtClean="0"/>
              <a:t>9</a:t>
            </a:fld>
            <a:endParaRPr lang="fr-FR"/>
          </a:p>
        </p:txBody>
      </p:sp>
    </p:spTree>
    <p:extLst>
      <p:ext uri="{BB962C8B-B14F-4D97-AF65-F5344CB8AC3E}">
        <p14:creationId xmlns:p14="http://schemas.microsoft.com/office/powerpoint/2010/main" val="56661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Cambria" panose="02040503050406030204" pitchFamily="18" charset="0"/>
                <a:ea typeface="Cambria" panose="02040503050406030204" pitchFamily="18" charset="0"/>
                <a:cs typeface="+mn-cs"/>
              </a:rPr>
              <a:t>MVC</a:t>
            </a:r>
            <a:r>
              <a:rPr lang="fr-FR" sz="1200" kern="1200" dirty="0" smtClean="0">
                <a:solidFill>
                  <a:schemeClr val="tx1"/>
                </a:solidFill>
                <a:effectLst/>
                <a:latin typeface="Cambria" panose="02040503050406030204" pitchFamily="18" charset="0"/>
                <a:ea typeface="Cambria" panose="02040503050406030204" pitchFamily="18" charset="0"/>
                <a:cs typeface="+mn-cs"/>
              </a:rPr>
              <a:t> pour</a:t>
            </a:r>
            <a:r>
              <a:rPr lang="fr-FR" sz="1200" kern="1200" baseline="0" dirty="0" smtClean="0">
                <a:solidFill>
                  <a:schemeClr val="tx1"/>
                </a:solidFill>
                <a:effectLst/>
                <a:latin typeface="Cambria" panose="02040503050406030204" pitchFamily="18" charset="0"/>
                <a:ea typeface="Cambria" panose="02040503050406030204" pitchFamily="18" charset="0"/>
                <a:cs typeface="+mn-cs"/>
              </a:rPr>
              <a:t> </a:t>
            </a:r>
            <a:r>
              <a:rPr lang="fr-FR" sz="1200" kern="1200" dirty="0" smtClean="0">
                <a:solidFill>
                  <a:schemeClr val="tx1"/>
                </a:solidFill>
                <a:effectLst/>
                <a:latin typeface="Cambria" panose="02040503050406030204" pitchFamily="18" charset="0"/>
                <a:ea typeface="Cambria" panose="02040503050406030204" pitchFamily="18" charset="0"/>
                <a:cs typeface="+mn-cs"/>
              </a:rPr>
              <a:t>acronyme </a:t>
            </a:r>
            <a:r>
              <a:rPr lang="fr-FR" sz="1200" kern="1200" dirty="0" smtClean="0">
                <a:solidFill>
                  <a:schemeClr val="tx1"/>
                </a:solidFill>
                <a:effectLst/>
                <a:latin typeface="Cambria" panose="02040503050406030204" pitchFamily="18" charset="0"/>
                <a:ea typeface="Cambria" panose="02040503050406030204" pitchFamily="18" charset="0"/>
                <a:cs typeface="+mn-cs"/>
              </a:rPr>
              <a:t>de ’’ Modèle Vue </a:t>
            </a:r>
            <a:r>
              <a:rPr lang="fr-FR" sz="1200" kern="1200" dirty="0" smtClean="0">
                <a:solidFill>
                  <a:schemeClr val="tx1"/>
                </a:solidFill>
                <a:effectLst/>
                <a:latin typeface="Cambria" panose="02040503050406030204" pitchFamily="18" charset="0"/>
                <a:ea typeface="Cambria" panose="02040503050406030204" pitchFamily="18" charset="0"/>
                <a:cs typeface="+mn-cs"/>
              </a:rPr>
              <a:t>Contrôleur’’ </a:t>
            </a:r>
            <a:r>
              <a:rPr lang="fr-FR" sz="1200" kern="1200" dirty="0" smtClean="0">
                <a:solidFill>
                  <a:schemeClr val="tx1"/>
                </a:solidFill>
                <a:effectLst/>
                <a:latin typeface="+mn-lt"/>
                <a:ea typeface="+mn-ea"/>
                <a:cs typeface="+mn-cs"/>
              </a:rPr>
              <a:t>est un modèle destiné à répondre aux besoins des applications interactives en séparant les problématiques liées aux différents composants au sein de leur architecture respective.</a:t>
            </a:r>
            <a:r>
              <a:rPr lang="fr-FR" sz="1200" kern="1200" baseline="0" dirty="0" smtClean="0">
                <a:solidFill>
                  <a:schemeClr val="tx1"/>
                </a:solidFill>
                <a:effectLst/>
                <a:latin typeface="+mn-lt"/>
                <a:ea typeface="+mn-ea"/>
                <a:cs typeface="+mn-cs"/>
              </a:rPr>
              <a:t> </a:t>
            </a:r>
            <a:endParaRPr lang="fr-FR" dirty="0">
              <a:latin typeface="Cambria" panose="02040503050406030204" pitchFamily="18" charset="0"/>
              <a:ea typeface="Cambria" panose="02040503050406030204" pitchFamily="18" charset="0"/>
            </a:endParaRPr>
          </a:p>
        </p:txBody>
      </p:sp>
      <p:sp>
        <p:nvSpPr>
          <p:cNvPr id="4" name="Espace réservé du numéro de diapositive 3"/>
          <p:cNvSpPr>
            <a:spLocks noGrp="1"/>
          </p:cNvSpPr>
          <p:nvPr>
            <p:ph type="sldNum" sz="quarter" idx="10"/>
          </p:nvPr>
        </p:nvSpPr>
        <p:spPr/>
        <p:txBody>
          <a:bodyPr/>
          <a:lstStyle/>
          <a:p>
            <a:fld id="{A6BF94BE-812E-46A3-AE6A-6481938119C1}" type="slidenum">
              <a:rPr lang="fr-FR" smtClean="0"/>
              <a:t>17</a:t>
            </a:fld>
            <a:endParaRPr lang="fr-FR"/>
          </a:p>
        </p:txBody>
      </p:sp>
    </p:spTree>
    <p:extLst>
      <p:ext uri="{BB962C8B-B14F-4D97-AF65-F5344CB8AC3E}">
        <p14:creationId xmlns:p14="http://schemas.microsoft.com/office/powerpoint/2010/main" val="1676139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
          <p:cNvSpPr>
            <a:spLocks noChangeArrowheads="1"/>
          </p:cNvSpPr>
          <p:nvPr/>
        </p:nvSpPr>
        <p:spPr bwMode="gray">
          <a:xfrm>
            <a:off x="1588" y="3803650"/>
            <a:ext cx="9142412" cy="1301750"/>
          </a:xfrm>
          <a:prstGeom prst="rect">
            <a:avLst/>
          </a:prstGeom>
          <a:gradFill rotWithShape="1">
            <a:gsLst>
              <a:gs pos="0">
                <a:schemeClr val="accent2"/>
              </a:gs>
              <a:gs pos="100000">
                <a:schemeClr val="accent2">
                  <a:gamma/>
                  <a:tint val="0"/>
                  <a:invGamma/>
                </a:schemeClr>
              </a:gs>
            </a:gsLst>
            <a:lin ang="5400000" scaled="1"/>
          </a:gradFill>
          <a:ln w="0" algn="ctr">
            <a:noFill/>
            <a:miter lim="800000"/>
            <a:headEnd/>
            <a:tailEnd/>
          </a:ln>
          <a:effectLst/>
        </p:spPr>
        <p:txBody>
          <a:bodyPr wrap="none" anchor="ctr"/>
          <a:lstStyle/>
          <a:p>
            <a:pPr>
              <a:defRPr/>
            </a:pPr>
            <a:endParaRPr lang="zh-CN" altLang="en-US">
              <a:ea typeface="宋体" charset="-122"/>
            </a:endParaRPr>
          </a:p>
        </p:txBody>
      </p:sp>
      <p:graphicFrame>
        <p:nvGraphicFramePr>
          <p:cNvPr id="5" name="Object 18"/>
          <p:cNvGraphicFramePr>
            <a:graphicFrameLocks noChangeAspect="1"/>
          </p:cNvGraphicFramePr>
          <p:nvPr/>
        </p:nvGraphicFramePr>
        <p:xfrm>
          <a:off x="0" y="0"/>
          <a:ext cx="9144000" cy="2622550"/>
        </p:xfrm>
        <a:graphic>
          <a:graphicData uri="http://schemas.openxmlformats.org/presentationml/2006/ole">
            <mc:AlternateContent xmlns:mc="http://schemas.openxmlformats.org/markup-compatibility/2006">
              <mc:Choice xmlns:v="urn:schemas-microsoft-com:vml" Requires="v">
                <p:oleObj spid="_x0000_s35940" name="Image" r:id="rId3" imgW="13003175" imgH="4571429" progId="Photoshop.Image.7">
                  <p:embed/>
                </p:oleObj>
              </mc:Choice>
              <mc:Fallback>
                <p:oleObj name="Image" r:id="rId3" imgW="13003175" imgH="4571429" progId="Photoshop.Image.7">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19"/>
          <p:cNvSpPr>
            <a:spLocks noChangeArrowheads="1"/>
          </p:cNvSpPr>
          <p:nvPr/>
        </p:nvSpPr>
        <p:spPr bwMode="gray">
          <a:xfrm>
            <a:off x="0" y="2678113"/>
            <a:ext cx="9144000" cy="1071562"/>
          </a:xfrm>
          <a:prstGeom prst="rect">
            <a:avLst/>
          </a:prstGeom>
          <a:gradFill rotWithShape="1">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7" name="AutoShape 11"/>
          <p:cNvSpPr>
            <a:spLocks noChangeArrowheads="1"/>
          </p:cNvSpPr>
          <p:nvPr/>
        </p:nvSpPr>
        <p:spPr bwMode="gray">
          <a:xfrm>
            <a:off x="685800" y="3429000"/>
            <a:ext cx="7620000" cy="685800"/>
          </a:xfrm>
          <a:prstGeom prst="roundRect">
            <a:avLst>
              <a:gd name="adj" fmla="val 38449"/>
            </a:avLst>
          </a:prstGeom>
          <a:solidFill>
            <a:schemeClr val="bg1"/>
          </a:solidFill>
          <a:ln w="38100" algn="ctr">
            <a:noFill/>
            <a:round/>
            <a:headEnd/>
            <a:tailEnd/>
          </a:ln>
        </p:spPr>
        <p:txBody>
          <a:bodyPr wrap="none" anchor="ctr"/>
          <a:lstStyle/>
          <a:p>
            <a:endParaRPr lang="zh-CN" altLang="en-US">
              <a:ea typeface="宋体" charset="-122"/>
            </a:endParaRPr>
          </a:p>
        </p:txBody>
      </p:sp>
      <p:sp>
        <p:nvSpPr>
          <p:cNvPr id="3075" name="Rectangle 3"/>
          <p:cNvSpPr>
            <a:spLocks noGrp="1" noChangeArrowheads="1"/>
          </p:cNvSpPr>
          <p:nvPr>
            <p:ph type="subTitle" idx="1"/>
          </p:nvPr>
        </p:nvSpPr>
        <p:spPr bwMode="gray">
          <a:xfrm>
            <a:off x="914400" y="2895600"/>
            <a:ext cx="7304088" cy="381000"/>
          </a:xfrm>
        </p:spPr>
        <p:txBody>
          <a:bodyPr/>
          <a:lstStyle>
            <a:lvl1pPr marL="0" indent="0" algn="ctr">
              <a:buFont typeface="Wingdings" pitchFamily="2" charset="2"/>
              <a:buNone/>
              <a:defRPr sz="2400">
                <a:solidFill>
                  <a:schemeClr val="bg1"/>
                </a:solidFill>
              </a:defRPr>
            </a:lvl1pPr>
          </a:lstStyle>
          <a:p>
            <a:r>
              <a:rPr lang="en-US" altLang="zh-CN"/>
              <a:t>Click to edit Master subtitle style</a:t>
            </a:r>
          </a:p>
        </p:txBody>
      </p:sp>
      <p:sp>
        <p:nvSpPr>
          <p:cNvPr id="3074" name="Rectangle 2"/>
          <p:cNvSpPr>
            <a:spLocks noGrp="1" noChangeArrowheads="1"/>
          </p:cNvSpPr>
          <p:nvPr>
            <p:ph type="ctrTitle"/>
          </p:nvPr>
        </p:nvSpPr>
        <p:spPr bwMode="gray">
          <a:xfrm>
            <a:off x="762000" y="3432175"/>
            <a:ext cx="7620000" cy="682625"/>
          </a:xfrm>
        </p:spPr>
        <p:txBody>
          <a:bodyPr/>
          <a:lstStyle>
            <a:lvl1pPr>
              <a:defRPr sz="4000" b="1">
                <a:solidFill>
                  <a:schemeClr val="tx1"/>
                </a:solidFill>
              </a:defRPr>
            </a:lvl1pPr>
          </a:lstStyle>
          <a:p>
            <a:r>
              <a:rPr lang="en-US" altLang="zh-CN"/>
              <a:t>Click to edit Master title style</a:t>
            </a:r>
          </a:p>
        </p:txBody>
      </p:sp>
      <p:sp>
        <p:nvSpPr>
          <p:cNvPr id="8" name="Rectangle 4"/>
          <p:cNvSpPr>
            <a:spLocks noGrp="1" noChangeArrowheads="1"/>
          </p:cNvSpPr>
          <p:nvPr>
            <p:ph type="dt" sz="half" idx="10"/>
          </p:nvPr>
        </p:nvSpPr>
        <p:spPr>
          <a:xfrm>
            <a:off x="457200" y="6477000"/>
            <a:ext cx="2133600" cy="244475"/>
          </a:xfrm>
        </p:spPr>
        <p:txBody>
          <a:bodyPr/>
          <a:lstStyle>
            <a:lvl1pPr>
              <a:defRPr sz="1200" smtClean="0"/>
            </a:lvl1pPr>
          </a:lstStyle>
          <a:p>
            <a:pPr>
              <a:defRPr/>
            </a:pPr>
            <a:endParaRPr lang="en-US" altLang="zh-CN"/>
          </a:p>
        </p:txBody>
      </p:sp>
      <p:sp>
        <p:nvSpPr>
          <p:cNvPr id="9" name="Rectangle 5"/>
          <p:cNvSpPr>
            <a:spLocks noGrp="1" noChangeArrowheads="1"/>
          </p:cNvSpPr>
          <p:nvPr>
            <p:ph type="ftr" sz="quarter" idx="11"/>
          </p:nvPr>
        </p:nvSpPr>
        <p:spPr>
          <a:xfrm>
            <a:off x="3124200" y="6477000"/>
            <a:ext cx="2895600" cy="244475"/>
          </a:xfrm>
        </p:spPr>
        <p:txBody>
          <a:bodyPr/>
          <a:lstStyle>
            <a:lvl1pPr>
              <a:defRPr sz="1200" smtClean="0"/>
            </a:lvl1pPr>
          </a:lstStyle>
          <a:p>
            <a:pPr>
              <a:defRPr/>
            </a:pPr>
            <a:endParaRPr lang="en-US" altLang="zh-CN"/>
          </a:p>
        </p:txBody>
      </p:sp>
      <p:sp>
        <p:nvSpPr>
          <p:cNvPr id="10" name="Rectangle 6"/>
          <p:cNvSpPr>
            <a:spLocks noGrp="1" noChangeArrowheads="1"/>
          </p:cNvSpPr>
          <p:nvPr>
            <p:ph type="sldNum" sz="quarter" idx="12"/>
          </p:nvPr>
        </p:nvSpPr>
        <p:spPr>
          <a:xfrm>
            <a:off x="6553200" y="6477000"/>
            <a:ext cx="2133600" cy="244475"/>
          </a:xfrm>
        </p:spPr>
        <p:txBody>
          <a:bodyPr/>
          <a:lstStyle>
            <a:lvl1pPr>
              <a:defRPr sz="1200" smtClean="0"/>
            </a:lvl1pPr>
          </a:lstStyle>
          <a:p>
            <a:pPr>
              <a:defRPr/>
            </a:pPr>
            <a:fld id="{EFFB579B-03A2-4E79-BC2B-41A88B093213}" type="slidenum">
              <a:rPr lang="en-US" altLang="zh-CN"/>
              <a:pPr>
                <a:defRPr/>
              </a:pPr>
              <a:t>‹N°›</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AC7C6BA-96BA-47D6-824F-F5A477416695}" type="slidenum">
              <a:rPr lang="en-US" altLang="zh-CN"/>
              <a:pPr>
                <a:defRPr/>
              </a:pPr>
              <a:t>‹N°›</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74650"/>
            <a:ext cx="2057400" cy="59499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74650"/>
            <a:ext cx="6019800" cy="59499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D47D265-F78D-4E72-B13B-B28F193CE905}" type="slidenum">
              <a:rPr lang="en-US" altLang="zh-CN"/>
              <a:pPr>
                <a:defRPr/>
              </a:pPr>
              <a:t>‹N°›</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8200" y="374650"/>
            <a:ext cx="70104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19200"/>
            <a:ext cx="8229600" cy="51054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0584A8B-5BB4-41B0-9C42-81B4675D4F24}" type="slidenum">
              <a:rPr lang="en-US" altLang="zh-CN"/>
              <a:pPr>
                <a:defRPr/>
              </a:pPr>
              <a:t>‹N°›</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E547597-8C2D-473B-A11A-662813908D2F}" type="slidenum">
              <a:rPr lang="en-US" altLang="zh-CN"/>
              <a:pPr>
                <a:defRPr/>
              </a:pPr>
              <a:t>‹N°›</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B67FF78-1812-45F0-88D6-CEF485FC0F92}" type="slidenum">
              <a:rPr lang="en-US" altLang="zh-CN"/>
              <a:pPr>
                <a:defRPr/>
              </a:pPr>
              <a:t>‹N°›</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6482140-D7FB-4107-8E92-88BB00A0CF76}" type="slidenum">
              <a:rPr lang="en-US" altLang="zh-CN"/>
              <a:pPr>
                <a:defRPr/>
              </a:pPr>
              <a:t>‹N°›</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AD8C5C1B-D5D3-4632-B2DA-760AC91C4F26}" type="slidenum">
              <a:rPr lang="en-US" altLang="zh-CN"/>
              <a:pPr>
                <a:defRPr/>
              </a:pPr>
              <a:t>‹N°›</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965CF06-83AA-4D8B-B0EE-09FEFAE0A5D4}" type="slidenum">
              <a:rPr lang="en-US" altLang="zh-CN"/>
              <a:pPr>
                <a:defRPr/>
              </a:pPr>
              <a:t>‹N°›</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6FB3B1D-2627-4BC2-AD97-0DD62DE722D6}" type="slidenum">
              <a:rPr lang="en-US" altLang="zh-CN"/>
              <a:pPr>
                <a:defRPr/>
              </a:pPr>
              <a:t>‹N°›</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30E0DA3-F959-4703-9558-3132A3CB57DE}" type="slidenum">
              <a:rPr lang="en-US" altLang="zh-CN"/>
              <a:pPr>
                <a:defRPr/>
              </a:pPr>
              <a:t>‹N°›</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EE19669-8ABF-400C-8255-3F6161F34B96}" type="slidenum">
              <a:rPr lang="en-US" altLang="zh-CN"/>
              <a:pPr>
                <a:defRPr/>
              </a:pPr>
              <a:t>‹N°›</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6"/>
          <p:cNvSpPr>
            <a:spLocks noChangeArrowheads="1"/>
          </p:cNvSpPr>
          <p:nvPr/>
        </p:nvSpPr>
        <p:spPr bwMode="gray">
          <a:xfrm>
            <a:off x="0" y="641350"/>
            <a:ext cx="9144000" cy="92075"/>
          </a:xfrm>
          <a:prstGeom prst="rect">
            <a:avLst/>
          </a:prstGeom>
          <a:gradFill rotWithShape="1">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31" name="Rectangle 7"/>
          <p:cNvSpPr>
            <a:spLocks noChangeArrowheads="1"/>
          </p:cNvSpPr>
          <p:nvPr/>
        </p:nvSpPr>
        <p:spPr bwMode="white">
          <a:xfrm>
            <a:off x="1588" y="766763"/>
            <a:ext cx="9142412" cy="1366837"/>
          </a:xfrm>
          <a:prstGeom prst="rect">
            <a:avLst/>
          </a:prstGeom>
          <a:gradFill rotWithShape="0">
            <a:gsLst>
              <a:gs pos="0">
                <a:schemeClr val="accent2"/>
              </a:gs>
              <a:gs pos="100000">
                <a:schemeClr val="accent2">
                  <a:gamma/>
                  <a:tint val="0"/>
                  <a:invGamma/>
                </a:schemeClr>
              </a:gs>
            </a:gsLst>
            <a:lin ang="5400000" scaled="1"/>
          </a:gradFill>
          <a:ln w="0" algn="ctr">
            <a:noFill/>
            <a:miter lim="800000"/>
            <a:headEnd/>
            <a:tailEnd/>
          </a:ln>
          <a:effectLst/>
        </p:spPr>
        <p:txBody>
          <a:bodyPr wrap="none" anchor="ctr"/>
          <a:lstStyle/>
          <a:p>
            <a:pPr>
              <a:defRPr/>
            </a:pPr>
            <a:endParaRPr lang="zh-CN" altLang="en-US">
              <a:ea typeface="宋体" charset="-122"/>
            </a:endParaRPr>
          </a:p>
        </p:txBody>
      </p:sp>
      <p:graphicFrame>
        <p:nvGraphicFramePr>
          <p:cNvPr id="1028" name="Object 15"/>
          <p:cNvGraphicFramePr>
            <a:graphicFrameLocks noChangeAspect="1"/>
          </p:cNvGraphicFramePr>
          <p:nvPr/>
        </p:nvGraphicFramePr>
        <p:xfrm>
          <a:off x="-11113" y="0"/>
          <a:ext cx="9155113" cy="609600"/>
        </p:xfrm>
        <a:graphic>
          <a:graphicData uri="http://schemas.openxmlformats.org/presentationml/2006/ole">
            <mc:AlternateContent xmlns:mc="http://schemas.openxmlformats.org/markup-compatibility/2006">
              <mc:Choice xmlns:v="urn:schemas-microsoft-com:vml" Requires="v">
                <p:oleObj spid="_x0000_s1126" name="Image" r:id="rId15" imgW="13003175" imgH="4571429" progId="Photoshop.Image.7">
                  <p:embed/>
                </p:oleObj>
              </mc:Choice>
              <mc:Fallback>
                <p:oleObj name="Image" r:id="rId15" imgW="13003175" imgH="4571429" progId="Photoshop.Image.7">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0"/>
                        <a:ext cx="9155113" cy="609600"/>
                      </a:xfrm>
                      <a:prstGeom prst="rect">
                        <a:avLst/>
                      </a:prstGeom>
                      <a:noFill/>
                      <a:ln>
                        <a:noFill/>
                      </a:ln>
                      <a:effectLst/>
                      <a:extLst>
                        <a:ext uri="{909E8E84-426E-40DD-AFC4-6F175D3DCCD1}">
                          <a14:hiddenFill xmlns:a14="http://schemas.microsoft.com/office/drawing/2010/main">
                            <a:solidFill>
                              <a:srgbClr val="3191D3"/>
                            </a:solidFill>
                          </a14:hiddenFill>
                        </a:ext>
                        <a:ext uri="{91240B29-F687-4F45-9708-019B960494DF}">
                          <a14:hiddenLine xmlns:a14="http://schemas.microsoft.com/office/drawing/2010/main" w="9525">
                            <a:solidFill>
                              <a:srgbClr val="0D1259"/>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1033" name="AutoShape 9"/>
          <p:cNvSpPr>
            <a:spLocks noChangeArrowheads="1"/>
          </p:cNvSpPr>
          <p:nvPr/>
        </p:nvSpPr>
        <p:spPr bwMode="gray">
          <a:xfrm>
            <a:off x="609600" y="344488"/>
            <a:ext cx="7366000" cy="644525"/>
          </a:xfrm>
          <a:prstGeom prst="roundRect">
            <a:avLst>
              <a:gd name="adj" fmla="val 41870"/>
            </a:avLst>
          </a:prstGeom>
          <a:gradFill rotWithShape="1">
            <a:gsLst>
              <a:gs pos="0">
                <a:schemeClr val="tx2">
                  <a:gamma/>
                  <a:shade val="46275"/>
                  <a:invGamma/>
                </a:schemeClr>
              </a:gs>
              <a:gs pos="100000">
                <a:schemeClr val="tx2"/>
              </a:gs>
            </a:gsLst>
            <a:lin ang="0" scaled="1"/>
          </a:gradFill>
          <a:ln w="38100" algn="ctr">
            <a:solidFill>
              <a:schemeClr val="bg1"/>
            </a:solidFill>
            <a:round/>
            <a:headEnd/>
            <a:tailEnd/>
          </a:ln>
          <a:effectLst/>
        </p:spPr>
        <p:txBody>
          <a:bodyPr wrap="none" anchor="ctr"/>
          <a:lstStyle/>
          <a:p>
            <a:pPr>
              <a:defRPr/>
            </a:pPr>
            <a:endParaRPr lang="zh-CN" altLang="en-US">
              <a:ea typeface="宋体" charset="-122"/>
            </a:endParaRPr>
          </a:p>
        </p:txBody>
      </p:sp>
      <p:sp>
        <p:nvSpPr>
          <p:cNvPr id="1030" name="Rectangle 3"/>
          <p:cNvSpPr>
            <a:spLocks noGrp="1" noChangeArrowheads="1"/>
          </p:cNvSpPr>
          <p:nvPr>
            <p:ph type="body" idx="1"/>
          </p:nvPr>
        </p:nvSpPr>
        <p:spPr bwMode="auto">
          <a:xfrm>
            <a:off x="457200" y="12192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ea typeface="宋体" charset="-122"/>
              </a:defRPr>
            </a:lvl1pPr>
          </a:lstStyle>
          <a:p>
            <a:pPr>
              <a:defRPr/>
            </a:pPr>
            <a:endParaRPr lang="en-US" altLang="zh-CN"/>
          </a:p>
        </p:txBody>
      </p:sp>
      <p:sp>
        <p:nvSpPr>
          <p:cNvPr id="3"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ea typeface="宋体" charset="-122"/>
              </a:defRPr>
            </a:lvl1pPr>
          </a:lstStyle>
          <a:p>
            <a:pPr>
              <a:defRPr/>
            </a:pPr>
            <a:fld id="{D30B1271-64CB-46FC-9743-C526EDB9C6B4}" type="slidenum">
              <a:rPr lang="en-US" altLang="zh-CN"/>
              <a:pPr>
                <a:defRPr/>
              </a:pPr>
              <a:t>‹N°›</a:t>
            </a:fld>
            <a:endParaRPr lang="en-US" altLang="zh-CN"/>
          </a:p>
        </p:txBody>
      </p:sp>
      <p:sp>
        <p:nvSpPr>
          <p:cNvPr id="1034" name="Rectangle 2"/>
          <p:cNvSpPr>
            <a:spLocks noGrp="1" noChangeArrowheads="1"/>
          </p:cNvSpPr>
          <p:nvPr>
            <p:ph type="title"/>
          </p:nvPr>
        </p:nvSpPr>
        <p:spPr bwMode="white">
          <a:xfrm>
            <a:off x="838200" y="374650"/>
            <a:ext cx="7010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86"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charset="0"/>
        </a:defRPr>
      </a:lvl2pPr>
      <a:lvl3pPr algn="ctr" rtl="0" eaLnBrk="0" fontAlgn="base" hangingPunct="0">
        <a:spcBef>
          <a:spcPct val="0"/>
        </a:spcBef>
        <a:spcAft>
          <a:spcPct val="0"/>
        </a:spcAft>
        <a:defRPr sz="3600">
          <a:solidFill>
            <a:schemeClr val="bg1"/>
          </a:solidFill>
          <a:latin typeface="Arial" charset="0"/>
        </a:defRPr>
      </a:lvl3pPr>
      <a:lvl4pPr algn="ctr" rtl="0" eaLnBrk="0" fontAlgn="base" hangingPunct="0">
        <a:spcBef>
          <a:spcPct val="0"/>
        </a:spcBef>
        <a:spcAft>
          <a:spcPct val="0"/>
        </a:spcAft>
        <a:defRPr sz="3600">
          <a:solidFill>
            <a:schemeClr val="bg1"/>
          </a:solidFill>
          <a:latin typeface="Arial" charset="0"/>
        </a:defRPr>
      </a:lvl4pPr>
      <a:lvl5pPr algn="ctr" rtl="0" eaLnBrk="0" fontAlgn="base" hangingPunct="0">
        <a:spcBef>
          <a:spcPct val="0"/>
        </a:spcBef>
        <a:spcAft>
          <a:spcPct val="0"/>
        </a:spcAft>
        <a:defRPr sz="3600">
          <a:solidFill>
            <a:schemeClr val="bg1"/>
          </a:solidFill>
          <a:latin typeface="Arial" charset="0"/>
        </a:defRPr>
      </a:lvl5pPr>
      <a:lvl6pPr marL="457200" algn="ctr" rtl="0" fontAlgn="base">
        <a:spcBef>
          <a:spcPct val="0"/>
        </a:spcBef>
        <a:spcAft>
          <a:spcPct val="0"/>
        </a:spcAft>
        <a:defRPr sz="3600">
          <a:solidFill>
            <a:schemeClr val="bg1"/>
          </a:solidFill>
          <a:latin typeface="Arial" charset="0"/>
        </a:defRPr>
      </a:lvl6pPr>
      <a:lvl7pPr marL="914400" algn="ctr" rtl="0" fontAlgn="base">
        <a:spcBef>
          <a:spcPct val="0"/>
        </a:spcBef>
        <a:spcAft>
          <a:spcPct val="0"/>
        </a:spcAft>
        <a:defRPr sz="3600">
          <a:solidFill>
            <a:schemeClr val="bg1"/>
          </a:solidFill>
          <a:latin typeface="Arial" charset="0"/>
        </a:defRPr>
      </a:lvl7pPr>
      <a:lvl8pPr marL="1371600" algn="ctr" rtl="0" fontAlgn="base">
        <a:spcBef>
          <a:spcPct val="0"/>
        </a:spcBef>
        <a:spcAft>
          <a:spcPct val="0"/>
        </a:spcAft>
        <a:defRPr sz="3600">
          <a:solidFill>
            <a:schemeClr val="bg1"/>
          </a:solidFill>
          <a:latin typeface="Arial" charset="0"/>
        </a:defRPr>
      </a:lvl8pPr>
      <a:lvl9pPr marL="1828800" algn="ctr" rtl="0" fontAlgn="base">
        <a:spcBef>
          <a:spcPct val="0"/>
        </a:spcBef>
        <a:spcAft>
          <a:spcPct val="0"/>
        </a:spcAft>
        <a:defRPr sz="3600">
          <a:solidFill>
            <a:schemeClr val="bg1"/>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hyperlink" Target="http://www.bjtech-gabon.com/"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hyperlink" Target="http://www.cleode.fr/fr/" TargetMode="External"/><Relationship Id="rId2" Type="http://schemas.openxmlformats.org/officeDocument/2006/relationships/hyperlink" Target="http://www.gotronic.fr/" TargetMode="External"/><Relationship Id="rId1" Type="http://schemas.openxmlformats.org/officeDocument/2006/relationships/slideLayout" Target="../slideLayouts/slideLayout2.xml"/><Relationship Id="rId4" Type="http://schemas.openxmlformats.org/officeDocument/2006/relationships/hyperlink" Target="http://www.amazon.fr/"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localhost/ArchiBox/public" TargetMode="External"/><Relationship Id="rId1" Type="http://schemas.openxmlformats.org/officeDocument/2006/relationships/slideLayout" Target="../slideLayouts/slideLayout6.xml"/><Relationship Id="rId4" Type="http://schemas.openxmlformats.org/officeDocument/2006/relationships/hyperlink" Target="file:///C:\Program%20Files%20(x86)\Google\Chrome\Application\chrome.ex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副标题 5"/>
          <p:cNvSpPr>
            <a:spLocks noGrp="1"/>
          </p:cNvSpPr>
          <p:nvPr>
            <p:ph type="subTitle" idx="1"/>
          </p:nvPr>
        </p:nvSpPr>
        <p:spPr>
          <a:xfrm>
            <a:off x="838200" y="2362200"/>
            <a:ext cx="7304088" cy="762000"/>
          </a:xfrm>
        </p:spPr>
        <p:style>
          <a:lnRef idx="1">
            <a:schemeClr val="dk1"/>
          </a:lnRef>
          <a:fillRef idx="2">
            <a:schemeClr val="dk1"/>
          </a:fillRef>
          <a:effectRef idx="1">
            <a:schemeClr val="dk1"/>
          </a:effectRef>
          <a:fontRef idx="minor">
            <a:schemeClr val="dk1"/>
          </a:fontRef>
        </p:style>
        <p:txBody>
          <a:bodyPr/>
          <a:lstStyle/>
          <a:p>
            <a:pPr eaLnBrk="1" hangingPunct="1"/>
            <a:r>
              <a:rPr lang="fr-FR" altLang="zh-CN" sz="2000" dirty="0" smtClean="0">
                <a:solidFill>
                  <a:srgbClr val="000000"/>
                </a:solidFill>
                <a:latin typeface="Cambria" panose="02040503050406030204" pitchFamily="18" charset="0"/>
                <a:ea typeface="Cambria" panose="02040503050406030204" pitchFamily="18" charset="0"/>
              </a:rPr>
              <a:t>SOUTENANCE DE FIN DE CYCLE EN VUE DE L’OBTENTION DU DIPÔME D’ANALYSTE-PROGRAMMEUR</a:t>
            </a:r>
            <a:endParaRPr lang="zh-CN" altLang="en-US" sz="2000" dirty="0" smtClean="0">
              <a:solidFill>
                <a:srgbClr val="000000"/>
              </a:solidFill>
              <a:latin typeface="Cambria" panose="02040503050406030204" pitchFamily="18" charset="0"/>
              <a:ea typeface="宋体" charset="-122"/>
            </a:endParaRPr>
          </a:p>
        </p:txBody>
      </p:sp>
      <p:sp>
        <p:nvSpPr>
          <p:cNvPr id="3" name="Titre 2"/>
          <p:cNvSpPr>
            <a:spLocks noGrp="1"/>
          </p:cNvSpPr>
          <p:nvPr>
            <p:ph type="ctrTitle"/>
          </p:nvPr>
        </p:nvSpPr>
        <p:spPr>
          <a:xfrm>
            <a:off x="1050636" y="3624589"/>
            <a:ext cx="7559964" cy="231977"/>
          </a:xfrm>
        </p:spPr>
        <p:txBody>
          <a:bodyPr/>
          <a:lstStyle/>
          <a:p>
            <a:r>
              <a:rPr lang="fr-FR" sz="2400" dirty="0" smtClean="0">
                <a:latin typeface="Cambria" panose="02040503050406030204" pitchFamily="18" charset="0"/>
                <a:ea typeface="Cambria" panose="02040503050406030204" pitchFamily="18" charset="0"/>
              </a:rPr>
              <a:t>Mise en place d’une plateforme de professionnalisation des services à domicile</a:t>
            </a:r>
            <a:endParaRPr lang="fr-FR" sz="2400" dirty="0">
              <a:latin typeface="Cambria" panose="02040503050406030204" pitchFamily="18" charset="0"/>
              <a:ea typeface="Cambria" panose="02040503050406030204" pitchFamily="18" charset="0"/>
            </a:endParaRPr>
          </a:p>
        </p:txBody>
      </p:sp>
      <p:sp>
        <p:nvSpPr>
          <p:cNvPr id="4" name="ZoneTexte 3"/>
          <p:cNvSpPr txBox="1"/>
          <p:nvPr/>
        </p:nvSpPr>
        <p:spPr>
          <a:xfrm>
            <a:off x="1387764" y="4365268"/>
            <a:ext cx="6019800" cy="338554"/>
          </a:xfrm>
          <a:prstGeom prst="rect">
            <a:avLst/>
          </a:prstGeom>
          <a:noFill/>
        </p:spPr>
        <p:txBody>
          <a:bodyPr wrap="square" rtlCol="0">
            <a:spAutoFit/>
          </a:bodyPr>
          <a:lstStyle/>
          <a:p>
            <a:pPr algn="ctr"/>
            <a:r>
              <a:rPr lang="fr-FR" sz="1600" dirty="0" smtClean="0">
                <a:latin typeface="Cambria" panose="02040503050406030204" pitchFamily="18" charset="0"/>
                <a:ea typeface="Cambria" panose="02040503050406030204" pitchFamily="18" charset="0"/>
              </a:rPr>
              <a:t>Réalisé et soutenu par:</a:t>
            </a:r>
            <a:endParaRPr lang="fr-FR" sz="1600" dirty="0">
              <a:latin typeface="Cambria" panose="02040503050406030204" pitchFamily="18" charset="0"/>
              <a:ea typeface="Cambria" panose="02040503050406030204" pitchFamily="18" charset="0"/>
            </a:endParaRPr>
          </a:p>
        </p:txBody>
      </p:sp>
      <p:sp>
        <p:nvSpPr>
          <p:cNvPr id="5" name="ZoneTexte 4"/>
          <p:cNvSpPr txBox="1"/>
          <p:nvPr/>
        </p:nvSpPr>
        <p:spPr>
          <a:xfrm>
            <a:off x="549564" y="4634299"/>
            <a:ext cx="7696200" cy="369332"/>
          </a:xfrm>
          <a:prstGeom prst="rect">
            <a:avLst/>
          </a:prstGeom>
          <a:noFill/>
        </p:spPr>
        <p:txBody>
          <a:bodyPr wrap="square" rtlCol="0">
            <a:spAutoFit/>
          </a:bodyPr>
          <a:lstStyle/>
          <a:p>
            <a:pPr algn="ctr"/>
            <a:r>
              <a:rPr lang="fr-FR" dirty="0" smtClean="0">
                <a:latin typeface="Cambria" panose="02040503050406030204" pitchFamily="18" charset="0"/>
                <a:ea typeface="Cambria" panose="02040503050406030204" pitchFamily="18" charset="0"/>
              </a:rPr>
              <a:t>MBAIWODJI Bienvenue et YANDEBYA Rota</a:t>
            </a:r>
            <a:endParaRPr lang="fr-FR" dirty="0">
              <a:latin typeface="Cambria" panose="02040503050406030204" pitchFamily="18" charset="0"/>
              <a:ea typeface="Cambria" panose="02040503050406030204" pitchFamily="18" charset="0"/>
            </a:endParaRPr>
          </a:p>
        </p:txBody>
      </p:sp>
      <p:sp>
        <p:nvSpPr>
          <p:cNvPr id="6" name="ZoneTexte 5"/>
          <p:cNvSpPr txBox="1"/>
          <p:nvPr/>
        </p:nvSpPr>
        <p:spPr>
          <a:xfrm>
            <a:off x="256025" y="5084036"/>
            <a:ext cx="3581400" cy="1631216"/>
          </a:xfrm>
          <a:prstGeom prst="rect">
            <a:avLst/>
          </a:prstGeom>
          <a:noFill/>
        </p:spPr>
        <p:txBody>
          <a:bodyPr wrap="square" rtlCol="0">
            <a:spAutoFit/>
          </a:bodyPr>
          <a:lstStyle/>
          <a:p>
            <a:r>
              <a:rPr lang="fr-FR" sz="1400" b="1" dirty="0" smtClean="0">
                <a:solidFill>
                  <a:srgbClr val="000000"/>
                </a:solidFill>
                <a:latin typeface="Cambria" panose="02040503050406030204" pitchFamily="18" charset="0"/>
                <a:ea typeface="Cambria" panose="02040503050406030204" pitchFamily="18" charset="0"/>
              </a:rPr>
              <a:t>Superviseur:</a:t>
            </a:r>
          </a:p>
          <a:p>
            <a:r>
              <a:rPr lang="fr-FR" dirty="0" smtClean="0">
                <a:latin typeface="Cambria" panose="02040503050406030204" pitchFamily="18" charset="0"/>
                <a:ea typeface="Cambria" panose="02040503050406030204" pitchFamily="18" charset="0"/>
              </a:rPr>
              <a:t>M. D. Goldoum BENADJINGAR</a:t>
            </a:r>
          </a:p>
          <a:p>
            <a:r>
              <a:rPr lang="fr-FR" sz="1400" dirty="0" smtClean="0">
                <a:latin typeface="Cambria" panose="02040503050406030204" pitchFamily="18" charset="0"/>
                <a:ea typeface="Cambria" panose="02040503050406030204" pitchFamily="18" charset="0"/>
              </a:rPr>
              <a:t>Enseignant permanent I.A.I</a:t>
            </a:r>
            <a:r>
              <a:rPr lang="fr-FR" dirty="0" smtClean="0">
                <a:latin typeface="Cambria" panose="02040503050406030204" pitchFamily="18" charset="0"/>
                <a:ea typeface="Cambria" panose="02040503050406030204" pitchFamily="18" charset="0"/>
              </a:rPr>
              <a:t>.</a:t>
            </a:r>
          </a:p>
          <a:p>
            <a:r>
              <a:rPr lang="fr-FR" sz="1400" b="1" dirty="0" smtClean="0">
                <a:solidFill>
                  <a:srgbClr val="000000"/>
                </a:solidFill>
                <a:latin typeface="Cambria" panose="02040503050406030204" pitchFamily="18" charset="0"/>
                <a:ea typeface="Cambria" panose="02040503050406030204" pitchFamily="18" charset="0"/>
              </a:rPr>
              <a:t>Correcteur:</a:t>
            </a:r>
          </a:p>
          <a:p>
            <a:r>
              <a:rPr lang="fr-FR" dirty="0" smtClean="0">
                <a:latin typeface="Cambria" panose="02040503050406030204" pitchFamily="18" charset="0"/>
                <a:ea typeface="Cambria" panose="02040503050406030204" pitchFamily="18" charset="0"/>
              </a:rPr>
              <a:t>M. </a:t>
            </a:r>
            <a:r>
              <a:rPr lang="fr-FR" dirty="0" err="1" smtClean="0">
                <a:latin typeface="Cambria" panose="02040503050406030204" pitchFamily="18" charset="0"/>
                <a:ea typeface="Cambria" panose="02040503050406030204" pitchFamily="18" charset="0"/>
              </a:rPr>
              <a:t>Ousseyni</a:t>
            </a:r>
            <a:r>
              <a:rPr lang="fr-FR" dirty="0" smtClean="0">
                <a:latin typeface="Cambria" panose="02040503050406030204" pitchFamily="18" charset="0"/>
                <a:ea typeface="Cambria" panose="02040503050406030204" pitchFamily="18" charset="0"/>
              </a:rPr>
              <a:t> </a:t>
            </a:r>
            <a:r>
              <a:rPr lang="fr-FR" dirty="0" err="1" smtClean="0">
                <a:latin typeface="Cambria" panose="02040503050406030204" pitchFamily="18" charset="0"/>
                <a:ea typeface="Cambria" panose="02040503050406030204" pitchFamily="18" charset="0"/>
              </a:rPr>
              <a:t>Tiama</a:t>
            </a:r>
            <a:endParaRPr lang="fr-FR" dirty="0" smtClean="0">
              <a:latin typeface="Cambria" panose="02040503050406030204" pitchFamily="18" charset="0"/>
              <a:ea typeface="Cambria" panose="02040503050406030204" pitchFamily="18" charset="0"/>
            </a:endParaRPr>
          </a:p>
          <a:p>
            <a:r>
              <a:rPr lang="fr-FR" sz="1400" dirty="0" smtClean="0">
                <a:latin typeface="Cambria" panose="02040503050406030204" pitchFamily="18" charset="0"/>
                <a:ea typeface="Cambria" panose="02040503050406030204" pitchFamily="18" charset="0"/>
              </a:rPr>
              <a:t>Enseignant permanent I.A.I</a:t>
            </a:r>
            <a:r>
              <a:rPr lang="fr-FR" dirty="0" smtClean="0">
                <a:latin typeface="Cambria" panose="02040503050406030204" pitchFamily="18" charset="0"/>
                <a:ea typeface="Cambria" panose="02040503050406030204" pitchFamily="18" charset="0"/>
              </a:rPr>
              <a:t>.</a:t>
            </a:r>
            <a:endParaRPr lang="fr-FR" dirty="0">
              <a:latin typeface="Cambria" panose="02040503050406030204" pitchFamily="18" charset="0"/>
              <a:ea typeface="Cambria" panose="02040503050406030204" pitchFamily="18" charset="0"/>
            </a:endParaRPr>
          </a:p>
        </p:txBody>
      </p:sp>
      <p:sp>
        <p:nvSpPr>
          <p:cNvPr id="7" name="ZoneTexte 6"/>
          <p:cNvSpPr txBox="1"/>
          <p:nvPr/>
        </p:nvSpPr>
        <p:spPr>
          <a:xfrm>
            <a:off x="5715000" y="5148351"/>
            <a:ext cx="3067050" cy="800219"/>
          </a:xfrm>
          <a:prstGeom prst="rect">
            <a:avLst/>
          </a:prstGeom>
          <a:noFill/>
        </p:spPr>
        <p:txBody>
          <a:bodyPr wrap="square" rtlCol="0">
            <a:spAutoFit/>
          </a:bodyPr>
          <a:lstStyle/>
          <a:p>
            <a:pPr algn="just"/>
            <a:r>
              <a:rPr lang="fr-FR" sz="1400" b="1" dirty="0" smtClean="0">
                <a:solidFill>
                  <a:srgbClr val="000000"/>
                </a:solidFill>
                <a:latin typeface="Cambria" panose="02040503050406030204" pitchFamily="18" charset="0"/>
                <a:ea typeface="Cambria" panose="02040503050406030204" pitchFamily="18" charset="0"/>
              </a:rPr>
              <a:t>Maître de stage:</a:t>
            </a:r>
          </a:p>
          <a:p>
            <a:pPr algn="just"/>
            <a:r>
              <a:rPr lang="fr-FR" dirty="0" smtClean="0">
                <a:latin typeface="Cambria" panose="02040503050406030204" pitchFamily="18" charset="0"/>
                <a:ea typeface="Cambria" panose="02040503050406030204" pitchFamily="18" charset="0"/>
              </a:rPr>
              <a:t>M. Confort BIBANG</a:t>
            </a:r>
          </a:p>
          <a:p>
            <a:pPr algn="just"/>
            <a:r>
              <a:rPr lang="fr-FR" sz="1400" dirty="0" smtClean="0">
                <a:latin typeface="Cambria" panose="02040503050406030204" pitchFamily="18" charset="0"/>
                <a:ea typeface="Cambria" panose="02040503050406030204" pitchFamily="18" charset="0"/>
              </a:rPr>
              <a:t>Directeur général de CLEANPRO</a:t>
            </a:r>
            <a:endParaRPr lang="fr-FR" sz="1400" dirty="0">
              <a:latin typeface="Cambria" panose="02040503050406030204" pitchFamily="18" charset="0"/>
              <a:ea typeface="Cambria" panose="02040503050406030204" pitchFamily="18" charset="0"/>
            </a:endParaRPr>
          </a:p>
        </p:txBody>
      </p:sp>
      <p:sp>
        <p:nvSpPr>
          <p:cNvPr id="8" name="ZoneTexte 7"/>
          <p:cNvSpPr txBox="1"/>
          <p:nvPr/>
        </p:nvSpPr>
        <p:spPr>
          <a:xfrm>
            <a:off x="5410200" y="6175176"/>
            <a:ext cx="3505200" cy="338554"/>
          </a:xfrm>
          <a:prstGeom prst="rect">
            <a:avLst/>
          </a:prstGeom>
          <a:noFill/>
        </p:spPr>
        <p:txBody>
          <a:bodyPr wrap="square" rtlCol="0">
            <a:spAutoFit/>
          </a:bodyPr>
          <a:lstStyle/>
          <a:p>
            <a:pPr algn="ctr"/>
            <a:r>
              <a:rPr lang="fr-FR" sz="1600" dirty="0" smtClean="0">
                <a:solidFill>
                  <a:srgbClr val="000000"/>
                </a:solidFill>
                <a:latin typeface="Cambria" panose="02040503050406030204" pitchFamily="18" charset="0"/>
                <a:ea typeface="Cambria" panose="02040503050406030204" pitchFamily="18" charset="0"/>
              </a:rPr>
              <a:t>Année académique 2018-2019</a:t>
            </a:r>
            <a:endParaRPr lang="fr-FR" sz="1600" dirty="0">
              <a:solidFill>
                <a:srgbClr val="000000"/>
              </a:solidFill>
              <a:latin typeface="Cambria" panose="02040503050406030204" pitchFamily="18" charset="0"/>
              <a:ea typeface="Cambria" panose="02040503050406030204" pitchFamily="18" charset="0"/>
            </a:endParaRPr>
          </a:p>
        </p:txBody>
      </p:sp>
      <p:sp>
        <p:nvSpPr>
          <p:cNvPr id="12" name="ZoneTexte 11"/>
          <p:cNvSpPr txBox="1"/>
          <p:nvPr/>
        </p:nvSpPr>
        <p:spPr>
          <a:xfrm>
            <a:off x="5410200" y="1132820"/>
            <a:ext cx="274320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fr-FR" sz="1200" dirty="0">
                <a:solidFill>
                  <a:srgbClr val="000000"/>
                </a:solidFill>
                <a:latin typeface="Cambria" panose="02040503050406030204" pitchFamily="18" charset="0"/>
                <a:ea typeface="Cambria" panose="02040503050406030204" pitchFamily="18" charset="0"/>
              </a:rPr>
              <a:t>Siège social </a:t>
            </a:r>
            <a:r>
              <a:rPr lang="fr-FR" sz="1200" dirty="0" err="1" smtClean="0">
                <a:solidFill>
                  <a:srgbClr val="000000"/>
                </a:solidFill>
                <a:latin typeface="Cambria" panose="02040503050406030204" pitchFamily="18" charset="0"/>
                <a:ea typeface="Cambria" panose="02040503050406030204" pitchFamily="18" charset="0"/>
              </a:rPr>
              <a:t>Owendo</a:t>
            </a:r>
            <a:r>
              <a:rPr lang="fr-FR" sz="1200" dirty="0">
                <a:solidFill>
                  <a:srgbClr val="000000"/>
                </a:solidFill>
                <a:latin typeface="Cambria" panose="02040503050406030204" pitchFamily="18" charset="0"/>
                <a:ea typeface="Cambria" panose="02040503050406030204" pitchFamily="18" charset="0"/>
              </a:rPr>
              <a:t/>
            </a:r>
            <a:br>
              <a:rPr lang="fr-FR" sz="1200" dirty="0">
                <a:solidFill>
                  <a:srgbClr val="000000"/>
                </a:solidFill>
                <a:latin typeface="Cambria" panose="02040503050406030204" pitchFamily="18" charset="0"/>
                <a:ea typeface="Cambria" panose="02040503050406030204" pitchFamily="18" charset="0"/>
              </a:rPr>
            </a:br>
            <a:r>
              <a:rPr lang="fr-FR" sz="1200" dirty="0">
                <a:solidFill>
                  <a:srgbClr val="000000"/>
                </a:solidFill>
                <a:latin typeface="Cambria" panose="02040503050406030204" pitchFamily="18" charset="0"/>
                <a:ea typeface="Cambria" panose="02040503050406030204" pitchFamily="18" charset="0"/>
              </a:rPr>
              <a:t>BP : 15 </a:t>
            </a:r>
            <a:r>
              <a:rPr lang="fr-FR" sz="1200" dirty="0" smtClean="0">
                <a:solidFill>
                  <a:srgbClr val="000000"/>
                </a:solidFill>
                <a:latin typeface="Cambria" panose="02040503050406030204" pitchFamily="18" charset="0"/>
                <a:ea typeface="Cambria" panose="02040503050406030204" pitchFamily="18" charset="0"/>
              </a:rPr>
              <a:t>806 </a:t>
            </a:r>
            <a:r>
              <a:rPr lang="fr-FR" sz="1200" dirty="0">
                <a:solidFill>
                  <a:srgbClr val="000000"/>
                </a:solidFill>
                <a:latin typeface="Cambria" panose="02040503050406030204" pitchFamily="18" charset="0"/>
                <a:ea typeface="Cambria" panose="02040503050406030204" pitchFamily="18" charset="0"/>
              </a:rPr>
              <a:t>Libreville-GABON</a:t>
            </a:r>
            <a:br>
              <a:rPr lang="fr-FR" sz="1200" dirty="0">
                <a:solidFill>
                  <a:srgbClr val="000000"/>
                </a:solidFill>
                <a:latin typeface="Cambria" panose="02040503050406030204" pitchFamily="18" charset="0"/>
                <a:ea typeface="Cambria" panose="02040503050406030204" pitchFamily="18" charset="0"/>
              </a:rPr>
            </a:br>
            <a:r>
              <a:rPr lang="fr-FR" sz="1200" dirty="0">
                <a:solidFill>
                  <a:srgbClr val="000000"/>
                </a:solidFill>
                <a:latin typeface="Cambria" panose="02040503050406030204" pitchFamily="18" charset="0"/>
                <a:ea typeface="Cambria" panose="02040503050406030204" pitchFamily="18" charset="0"/>
              </a:rPr>
              <a:t>Tel : +241 </a:t>
            </a:r>
            <a:r>
              <a:rPr lang="fr-FR" sz="1200" dirty="0"/>
              <a:t>07 96 77 16</a:t>
            </a:r>
            <a:r>
              <a:rPr lang="fr-FR" sz="1200" dirty="0" smtClean="0">
                <a:solidFill>
                  <a:srgbClr val="000000"/>
                </a:solidFill>
                <a:latin typeface="Cambria" panose="02040503050406030204" pitchFamily="18" charset="0"/>
                <a:ea typeface="Cambria" panose="02040503050406030204" pitchFamily="18" charset="0"/>
              </a:rPr>
              <a:t>/ </a:t>
            </a:r>
            <a:r>
              <a:rPr lang="fr-FR" sz="1200" dirty="0">
                <a:solidFill>
                  <a:srgbClr val="000000"/>
                </a:solidFill>
                <a:latin typeface="Cambria" panose="02040503050406030204" pitchFamily="18" charset="0"/>
                <a:ea typeface="Cambria" panose="02040503050406030204" pitchFamily="18" charset="0"/>
              </a:rPr>
              <a:t>05 99 08 90</a:t>
            </a:r>
            <a:br>
              <a:rPr lang="fr-FR" sz="1200" dirty="0">
                <a:solidFill>
                  <a:srgbClr val="000000"/>
                </a:solidFill>
                <a:latin typeface="Cambria" panose="02040503050406030204" pitchFamily="18" charset="0"/>
                <a:ea typeface="Cambria" panose="02040503050406030204" pitchFamily="18" charset="0"/>
              </a:rPr>
            </a:br>
            <a:r>
              <a:rPr lang="fr-FR" sz="1200" dirty="0">
                <a:solidFill>
                  <a:srgbClr val="000000"/>
                </a:solidFill>
                <a:latin typeface="Cambria" panose="02040503050406030204" pitchFamily="18" charset="0"/>
                <a:ea typeface="Cambria" panose="02040503050406030204" pitchFamily="18" charset="0"/>
              </a:rPr>
              <a:t>Email </a:t>
            </a:r>
            <a:r>
              <a:rPr lang="fr-FR" sz="1200" dirty="0" smtClean="0">
                <a:solidFill>
                  <a:srgbClr val="000000"/>
                </a:solidFill>
                <a:latin typeface="Cambria" panose="02040503050406030204" pitchFamily="18" charset="0"/>
                <a:ea typeface="Cambria" panose="02040503050406030204" pitchFamily="18" charset="0"/>
              </a:rPr>
              <a:t>: cleanproga@gmail.com </a:t>
            </a:r>
            <a:r>
              <a:rPr lang="fr-FR" sz="1200" dirty="0">
                <a:solidFill>
                  <a:srgbClr val="000000"/>
                </a:solidFill>
                <a:latin typeface="Cambria" panose="02040503050406030204" pitchFamily="18" charset="0"/>
                <a:ea typeface="Cambria" panose="02040503050406030204" pitchFamily="18" charset="0"/>
              </a:rPr>
              <a:t/>
            </a:r>
            <a:br>
              <a:rPr lang="fr-FR" sz="1200" dirty="0">
                <a:solidFill>
                  <a:srgbClr val="000000"/>
                </a:solidFill>
                <a:latin typeface="Cambria" panose="02040503050406030204" pitchFamily="18" charset="0"/>
                <a:ea typeface="Cambria" panose="02040503050406030204" pitchFamily="18" charset="0"/>
              </a:rPr>
            </a:br>
            <a:r>
              <a:rPr lang="fr-FR" sz="1200" dirty="0">
                <a:solidFill>
                  <a:srgbClr val="000000"/>
                </a:solidFill>
                <a:latin typeface="Cambria" panose="02040503050406030204" pitchFamily="18" charset="0"/>
                <a:ea typeface="Cambria" panose="02040503050406030204" pitchFamily="18" charset="0"/>
              </a:rPr>
              <a:t>Site web </a:t>
            </a:r>
            <a:r>
              <a:rPr lang="fr-FR" sz="1200" dirty="0" smtClean="0">
                <a:solidFill>
                  <a:srgbClr val="000000"/>
                </a:solidFill>
                <a:latin typeface="Cambria" panose="02040503050406030204" pitchFamily="18" charset="0"/>
                <a:ea typeface="Cambria" panose="02040503050406030204" pitchFamily="18" charset="0"/>
              </a:rPr>
              <a:t>: </a:t>
            </a:r>
            <a:r>
              <a:rPr lang="fr-FR" sz="1200" u="sng" dirty="0" smtClean="0">
                <a:solidFill>
                  <a:srgbClr val="000000"/>
                </a:solidFill>
                <a:latin typeface="Cambria" panose="02040503050406030204" pitchFamily="18" charset="0"/>
                <a:ea typeface="Cambria" panose="02040503050406030204" pitchFamily="18" charset="0"/>
                <a:hlinkClick r:id="rId2"/>
              </a:rPr>
              <a:t>www.cleanprogb.com</a:t>
            </a:r>
            <a:endParaRPr lang="fr-FR" sz="1200" dirty="0">
              <a:solidFill>
                <a:srgbClr val="000000"/>
              </a:solidFill>
              <a:latin typeface="Cambria" panose="02040503050406030204" pitchFamily="18" charset="0"/>
              <a:ea typeface="Cambria" panose="02040503050406030204" pitchFamily="18" charset="0"/>
            </a:endParaRPr>
          </a:p>
        </p:txBody>
      </p:sp>
      <p:pic>
        <p:nvPicPr>
          <p:cNvPr id="18" name="Image 17" descr="logo IAIv2"/>
          <p:cNvPicPr/>
          <p:nvPr/>
        </p:nvPicPr>
        <p:blipFill>
          <a:blip r:embed="rId3" cstate="print"/>
          <a:srcRect/>
          <a:stretch>
            <a:fillRect/>
          </a:stretch>
        </p:blipFill>
        <p:spPr bwMode="auto">
          <a:xfrm>
            <a:off x="549564" y="184235"/>
            <a:ext cx="2071702" cy="794697"/>
          </a:xfrm>
          <a:prstGeom prst="rect">
            <a:avLst/>
          </a:prstGeom>
          <a:noFill/>
          <a:ln w="9525">
            <a:noFill/>
            <a:miter lim="800000"/>
            <a:headEnd/>
            <a:tailEnd/>
          </a:ln>
        </p:spPr>
      </p:pic>
      <p:sp>
        <p:nvSpPr>
          <p:cNvPr id="13" name="ZoneTexte 12"/>
          <p:cNvSpPr txBox="1"/>
          <p:nvPr/>
        </p:nvSpPr>
        <p:spPr>
          <a:xfrm>
            <a:off x="201115" y="1132820"/>
            <a:ext cx="2971800"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fr-FR" sz="1200" dirty="0">
                <a:solidFill>
                  <a:srgbClr val="000000"/>
                </a:solidFill>
                <a:latin typeface="Cambria" panose="02040503050406030204" pitchFamily="18" charset="0"/>
                <a:ea typeface="Cambria" panose="02040503050406030204" pitchFamily="18" charset="0"/>
              </a:rPr>
              <a:t>Institut Africain d’Informatique</a:t>
            </a:r>
          </a:p>
          <a:p>
            <a:pPr algn="ctr"/>
            <a:r>
              <a:rPr lang="fr-FR" sz="1200" dirty="0">
                <a:solidFill>
                  <a:srgbClr val="000000"/>
                </a:solidFill>
                <a:latin typeface="Cambria" panose="02040503050406030204" pitchFamily="18" charset="0"/>
                <a:ea typeface="Cambria" panose="02040503050406030204" pitchFamily="18" charset="0"/>
              </a:rPr>
              <a:t>BP : 2263 Libreville (Gabon)  </a:t>
            </a:r>
          </a:p>
          <a:p>
            <a:pPr algn="ctr"/>
            <a:r>
              <a:rPr lang="fr-FR" sz="1200" dirty="0">
                <a:solidFill>
                  <a:srgbClr val="000000"/>
                </a:solidFill>
                <a:latin typeface="Cambria" panose="02040503050406030204" pitchFamily="18" charset="0"/>
                <a:ea typeface="Cambria" panose="02040503050406030204" pitchFamily="18" charset="0"/>
              </a:rPr>
              <a:t> </a:t>
            </a:r>
            <a:r>
              <a:rPr lang="en-US" sz="1200" dirty="0">
                <a:solidFill>
                  <a:srgbClr val="000000"/>
                </a:solidFill>
                <a:latin typeface="Cambria" panose="02040503050406030204" pitchFamily="18" charset="0"/>
                <a:ea typeface="Cambria" panose="02040503050406030204" pitchFamily="18" charset="0"/>
              </a:rPr>
              <a:t>Tel. (</a:t>
            </a:r>
            <a:r>
              <a:rPr lang="en-US" sz="1600" dirty="0">
                <a:solidFill>
                  <a:srgbClr val="000000"/>
                </a:solidFill>
                <a:latin typeface="Cambria" panose="02040503050406030204" pitchFamily="18" charset="0"/>
                <a:ea typeface="Cambria" panose="02040503050406030204" pitchFamily="18" charset="0"/>
              </a:rPr>
              <a:t>+241</a:t>
            </a:r>
            <a:r>
              <a:rPr lang="en-US" sz="1200" dirty="0">
                <a:solidFill>
                  <a:srgbClr val="000000"/>
                </a:solidFill>
                <a:latin typeface="Cambria" panose="02040503050406030204" pitchFamily="18" charset="0"/>
                <a:ea typeface="Cambria" panose="02040503050406030204" pitchFamily="18" charset="0"/>
              </a:rPr>
              <a:t>) 07705500/07705600          </a:t>
            </a:r>
            <a:r>
              <a:rPr lang="en-US" sz="1200" dirty="0" smtClean="0">
                <a:solidFill>
                  <a:srgbClr val="000000"/>
                </a:solidFill>
                <a:latin typeface="Cambria" panose="02040503050406030204" pitchFamily="18" charset="0"/>
                <a:ea typeface="Cambria" panose="02040503050406030204" pitchFamily="18" charset="0"/>
              </a:rPr>
              <a:t>Site </a:t>
            </a:r>
            <a:r>
              <a:rPr lang="en-US" sz="1200" dirty="0">
                <a:solidFill>
                  <a:srgbClr val="000000"/>
                </a:solidFill>
                <a:latin typeface="Cambria" panose="02040503050406030204" pitchFamily="18" charset="0"/>
                <a:ea typeface="Cambria" panose="02040503050406030204" pitchFamily="18" charset="0"/>
              </a:rPr>
              <a:t>web: www.iai-siege.com                     </a:t>
            </a:r>
            <a:r>
              <a:rPr lang="en-US" sz="1200" dirty="0" smtClean="0">
                <a:solidFill>
                  <a:srgbClr val="000000"/>
                </a:solidFill>
                <a:latin typeface="Cambria" panose="02040503050406030204" pitchFamily="18" charset="0"/>
                <a:ea typeface="Cambria" panose="02040503050406030204" pitchFamily="18" charset="0"/>
              </a:rPr>
              <a:t>    </a:t>
            </a:r>
            <a:r>
              <a:rPr lang="fr-FR" sz="1200" dirty="0" smtClean="0">
                <a:solidFill>
                  <a:srgbClr val="000000"/>
                </a:solidFill>
                <a:latin typeface="Cambria" panose="02040503050406030204" pitchFamily="18" charset="0"/>
                <a:ea typeface="Cambria" panose="02040503050406030204" pitchFamily="18" charset="0"/>
              </a:rPr>
              <a:t>E-mail</a:t>
            </a:r>
            <a:r>
              <a:rPr lang="fr-FR" sz="1200" dirty="0">
                <a:solidFill>
                  <a:srgbClr val="000000"/>
                </a:solidFill>
                <a:latin typeface="Cambria" panose="02040503050406030204" pitchFamily="18" charset="0"/>
                <a:ea typeface="Cambria" panose="02040503050406030204" pitchFamily="18" charset="0"/>
              </a:rPr>
              <a:t>: </a:t>
            </a:r>
            <a:r>
              <a:rPr lang="fr-FR" sz="1200" dirty="0" smtClean="0">
                <a:solidFill>
                  <a:srgbClr val="000000"/>
                </a:solidFill>
                <a:latin typeface="Cambria" panose="02040503050406030204" pitchFamily="18" charset="0"/>
                <a:ea typeface="Cambria" panose="02040503050406030204" pitchFamily="18" charset="0"/>
              </a:rPr>
              <a:t>contact@iai-siege.com</a:t>
            </a:r>
            <a:endParaRPr lang="fr-FR" sz="1200" dirty="0">
              <a:solidFill>
                <a:srgbClr val="000000"/>
              </a:solidFill>
              <a:latin typeface="Cambria" panose="02040503050406030204" pitchFamily="18" charset="0"/>
              <a:ea typeface="Cambria" panose="02040503050406030204" pitchFamily="18" charset="0"/>
            </a:endParaRPr>
          </a:p>
        </p:txBody>
      </p:sp>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394" y="60912"/>
            <a:ext cx="854170" cy="97558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mbria" panose="02040503050406030204" pitchFamily="18" charset="0"/>
                <a:ea typeface="Cambria" panose="02040503050406030204" pitchFamily="18" charset="0"/>
              </a:rPr>
              <a:t>Proposition des solutions et choix</a:t>
            </a:r>
            <a:endParaRPr lang="fr-FR" dirty="0">
              <a:latin typeface="Cambria" panose="02040503050406030204" pitchFamily="18" charset="0"/>
              <a:ea typeface="Cambria" panose="02040503050406030204" pitchFamily="18" charset="0"/>
            </a:endParaRPr>
          </a:p>
        </p:txBody>
      </p:sp>
      <p:sp>
        <p:nvSpPr>
          <p:cNvPr id="23" name="ZoneTexte 22"/>
          <p:cNvSpPr txBox="1"/>
          <p:nvPr/>
        </p:nvSpPr>
        <p:spPr>
          <a:xfrm>
            <a:off x="647700" y="129540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smtClean="0">
                <a:latin typeface="Cambria" panose="02040503050406030204" pitchFamily="18" charset="0"/>
                <a:ea typeface="Cambria" panose="02040503050406030204" pitchFamily="18" charset="0"/>
              </a:rPr>
              <a:t>Solutions</a:t>
            </a:r>
            <a:endParaRPr lang="fr-FR" dirty="0">
              <a:latin typeface="Cambria" panose="02040503050406030204" pitchFamily="18" charset="0"/>
              <a:ea typeface="Cambria" panose="02040503050406030204" pitchFamily="18" charset="0"/>
            </a:endParaRPr>
          </a:p>
        </p:txBody>
      </p:sp>
      <p:sp>
        <p:nvSpPr>
          <p:cNvPr id="14" name="Espace réservé du contenu 2"/>
          <p:cNvSpPr>
            <a:spLocks noGrp="1"/>
          </p:cNvSpPr>
          <p:nvPr>
            <p:ph idx="1"/>
          </p:nvPr>
        </p:nvSpPr>
        <p:spPr>
          <a:xfrm>
            <a:off x="457200" y="1828800"/>
            <a:ext cx="8229600" cy="5029200"/>
          </a:xfrm>
        </p:spPr>
        <p:txBody>
          <a:bodyPr/>
          <a:lstStyle/>
          <a:p>
            <a:pPr>
              <a:buFont typeface="Wingdings" pitchFamily="2" charset="2"/>
              <a:buChar char="q"/>
            </a:pPr>
            <a:r>
              <a:rPr lang="fr-FR" dirty="0" smtClean="0">
                <a:latin typeface="Cambria" panose="02040503050406030204" pitchFamily="18" charset="0"/>
                <a:ea typeface="Cambria" panose="02040503050406030204" pitchFamily="18" charset="0"/>
              </a:rPr>
              <a:t>Solution 1:</a:t>
            </a:r>
          </a:p>
          <a:p>
            <a:pPr marL="0" indent="0">
              <a:buNone/>
            </a:pPr>
            <a:r>
              <a:rPr lang="en-US" dirty="0" smtClean="0">
                <a:latin typeface="Cambria" panose="02040503050406030204" pitchFamily="18" charset="0"/>
                <a:ea typeface="Cambria" panose="02040503050406030204" pitchFamily="18" charset="0"/>
              </a:rPr>
              <a:t> </a:t>
            </a:r>
            <a:r>
              <a:rPr lang="en-US" sz="2400" dirty="0" smtClean="0">
                <a:latin typeface="Cambria" panose="02040503050406030204" pitchFamily="18" charset="0"/>
                <a:ea typeface="Cambria" panose="02040503050406030204" pitchFamily="18" charset="0"/>
              </a:rPr>
              <a:t>Application mobile </a:t>
            </a:r>
            <a:r>
              <a:rPr lang="en-US" sz="2400" dirty="0" err="1" smtClean="0">
                <a:latin typeface="Cambria" panose="02040503050406030204" pitchFamily="18" charset="0"/>
                <a:ea typeface="Cambria" panose="02040503050406030204" pitchFamily="18" charset="0"/>
              </a:rPr>
              <a:t>Hybride</a:t>
            </a:r>
            <a:r>
              <a:rPr lang="en-US" sz="2400" dirty="0" smtClean="0">
                <a:latin typeface="Cambria" panose="02040503050406030204" pitchFamily="18" charset="0"/>
                <a:ea typeface="Cambria" panose="02040503050406030204" pitchFamily="18" charset="0"/>
              </a:rPr>
              <a:t> + MVC + </a:t>
            </a:r>
            <a:r>
              <a:rPr lang="en-US" sz="2400" dirty="0" err="1" smtClean="0">
                <a:latin typeface="Cambria" panose="02040503050406030204" pitchFamily="18" charset="0"/>
                <a:ea typeface="Cambria" panose="02040503050406030204" pitchFamily="18" charset="0"/>
              </a:rPr>
              <a:t>Offre</a:t>
            </a:r>
            <a:r>
              <a:rPr lang="en-US" sz="2400" dirty="0" smtClean="0">
                <a:latin typeface="Cambria" panose="02040503050406030204" pitchFamily="18" charset="0"/>
                <a:ea typeface="Cambria" panose="02040503050406030204" pitchFamily="18" charset="0"/>
              </a:rPr>
              <a:t> </a:t>
            </a:r>
            <a:r>
              <a:rPr lang="en-US" sz="2400" dirty="0" err="1" smtClean="0">
                <a:latin typeface="Cambria" panose="02040503050406030204" pitchFamily="18" charset="0"/>
                <a:ea typeface="Cambria" panose="02040503050406030204" pitchFamily="18" charset="0"/>
              </a:rPr>
              <a:t>d’hébergement</a:t>
            </a:r>
            <a:r>
              <a:rPr lang="en-US" sz="2400" dirty="0" smtClean="0">
                <a:latin typeface="Cambria" panose="02040503050406030204" pitchFamily="18" charset="0"/>
                <a:ea typeface="Cambria" panose="02040503050406030204" pitchFamily="18" charset="0"/>
              </a:rPr>
              <a:t>.</a:t>
            </a:r>
            <a:endParaRPr lang="fr-FR" sz="2400" dirty="0" smtClean="0">
              <a:latin typeface="Cambria" panose="02040503050406030204" pitchFamily="18" charset="0"/>
              <a:ea typeface="Cambria" panose="02040503050406030204" pitchFamily="18" charset="0"/>
            </a:endParaRPr>
          </a:p>
          <a:p>
            <a:pPr>
              <a:buFont typeface="Wingdings" pitchFamily="2" charset="2"/>
              <a:buChar char="q"/>
            </a:pPr>
            <a:r>
              <a:rPr lang="fr-FR" dirty="0" smtClean="0">
                <a:latin typeface="Cambria" panose="02040503050406030204" pitchFamily="18" charset="0"/>
                <a:ea typeface="Cambria" panose="02040503050406030204" pitchFamily="18" charset="0"/>
              </a:rPr>
              <a:t>Solution 2: </a:t>
            </a:r>
          </a:p>
          <a:p>
            <a:pPr marL="0" indent="0">
              <a:buNone/>
            </a:pPr>
            <a:r>
              <a:rPr lang="en-US" sz="2400" dirty="0" err="1" smtClean="0">
                <a:latin typeface="Cambria" panose="02040503050406030204" pitchFamily="18" charset="0"/>
                <a:ea typeface="Cambria" panose="02040503050406030204" pitchFamily="18" charset="0"/>
              </a:rPr>
              <a:t>Deux</a:t>
            </a:r>
            <a:r>
              <a:rPr lang="en-US" sz="2400" dirty="0" smtClean="0">
                <a:latin typeface="Cambria" panose="02040503050406030204" pitchFamily="18" charset="0"/>
                <a:ea typeface="Cambria" panose="02040503050406030204" pitchFamily="18" charset="0"/>
              </a:rPr>
              <a:t> applications mobile native(iOS et Android) + MVC + </a:t>
            </a:r>
            <a:r>
              <a:rPr lang="en-US" sz="2400" dirty="0" err="1" smtClean="0">
                <a:latin typeface="Cambria" panose="02040503050406030204" pitchFamily="18" charset="0"/>
                <a:ea typeface="Cambria" panose="02040503050406030204" pitchFamily="18" charset="0"/>
              </a:rPr>
              <a:t>Offre</a:t>
            </a:r>
            <a:r>
              <a:rPr lang="en-US" sz="2400" dirty="0" smtClean="0">
                <a:latin typeface="Cambria" panose="02040503050406030204" pitchFamily="18" charset="0"/>
                <a:ea typeface="Cambria" panose="02040503050406030204" pitchFamily="18" charset="0"/>
              </a:rPr>
              <a:t> </a:t>
            </a:r>
            <a:r>
              <a:rPr lang="en-US" sz="2400" dirty="0" err="1" smtClean="0">
                <a:latin typeface="Cambria" panose="02040503050406030204" pitchFamily="18" charset="0"/>
                <a:ea typeface="Cambria" panose="02040503050406030204" pitchFamily="18" charset="0"/>
              </a:rPr>
              <a:t>d’hébergement</a:t>
            </a:r>
            <a:r>
              <a:rPr lang="en-US" sz="2400" dirty="0">
                <a:latin typeface="Cambria" panose="02040503050406030204" pitchFamily="18" charset="0"/>
                <a:ea typeface="Cambria" panose="02040503050406030204" pitchFamily="18" charset="0"/>
              </a:rPr>
              <a:t>.</a:t>
            </a:r>
            <a:endParaRPr lang="fr-FR" sz="2400" dirty="0" smtClean="0">
              <a:latin typeface="Cambria" panose="02040503050406030204" pitchFamily="18" charset="0"/>
              <a:ea typeface="Cambria" panose="02040503050406030204" pitchFamily="18" charset="0"/>
            </a:endParaRPr>
          </a:p>
          <a:p>
            <a:pPr>
              <a:buFont typeface="Wingdings" pitchFamily="2" charset="2"/>
              <a:buChar char="q"/>
            </a:pPr>
            <a:r>
              <a:rPr lang="fr-FR" dirty="0" smtClean="0">
                <a:latin typeface="Cambria" panose="02040503050406030204" pitchFamily="18" charset="0"/>
                <a:ea typeface="Cambria" panose="02040503050406030204" pitchFamily="18" charset="0"/>
              </a:rPr>
              <a:t>Solution 3:  </a:t>
            </a:r>
          </a:p>
          <a:p>
            <a:pPr marL="0" indent="0">
              <a:buNone/>
            </a:pPr>
            <a:r>
              <a:rPr lang="en-US" sz="2400" dirty="0" smtClean="0">
                <a:latin typeface="Cambria" panose="02040503050406030204" pitchFamily="18" charset="0"/>
                <a:ea typeface="Cambria" panose="02040503050406030204" pitchFamily="18" charset="0"/>
              </a:rPr>
              <a:t>Application mobile native(android) + MVC+ </a:t>
            </a:r>
            <a:r>
              <a:rPr lang="en-US" sz="2400" dirty="0" err="1" smtClean="0">
                <a:latin typeface="Cambria" panose="02040503050406030204" pitchFamily="18" charset="0"/>
                <a:ea typeface="Cambria" panose="02040503050406030204" pitchFamily="18" charset="0"/>
              </a:rPr>
              <a:t>Offre</a:t>
            </a:r>
            <a:r>
              <a:rPr lang="en-US" sz="2400" dirty="0" smtClean="0">
                <a:latin typeface="Cambria" panose="02040503050406030204" pitchFamily="18" charset="0"/>
                <a:ea typeface="Cambria" panose="02040503050406030204" pitchFamily="18" charset="0"/>
              </a:rPr>
              <a:t> </a:t>
            </a:r>
            <a:r>
              <a:rPr lang="en-US" sz="2400" dirty="0" err="1" smtClean="0">
                <a:latin typeface="Cambria" panose="02040503050406030204" pitchFamily="18" charset="0"/>
                <a:ea typeface="Cambria" panose="02040503050406030204" pitchFamily="18" charset="0"/>
              </a:rPr>
              <a:t>d’hébergement</a:t>
            </a:r>
            <a:r>
              <a:rPr lang="en-US" sz="2400" dirty="0" smtClean="0">
                <a:latin typeface="Cambria" panose="02040503050406030204" pitchFamily="18" charset="0"/>
                <a:ea typeface="Cambria" panose="02040503050406030204" pitchFamily="18" charset="0"/>
              </a:rPr>
              <a:t>(firebase).</a:t>
            </a:r>
            <a:endParaRPr lang="fr-FR" sz="2400" dirty="0" smtClean="0">
              <a:latin typeface="Cambria" panose="02040503050406030204" pitchFamily="18" charset="0"/>
              <a:ea typeface="Cambria" panose="02040503050406030204" pitchFamily="18" charset="0"/>
            </a:endParaRPr>
          </a:p>
          <a:p>
            <a:pPr>
              <a:buFont typeface="Wingdings" pitchFamily="2" charset="2"/>
              <a:buChar char="q"/>
            </a:pPr>
            <a:endParaRPr lang="fr-F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3339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mbria" panose="02040503050406030204" pitchFamily="18" charset="0"/>
                <a:ea typeface="Cambria" panose="02040503050406030204" pitchFamily="18" charset="0"/>
              </a:rPr>
              <a:t>Proposition des solutions et choix</a:t>
            </a:r>
            <a:endParaRPr lang="fr-FR" dirty="0">
              <a:latin typeface="Cambria" panose="02040503050406030204" pitchFamily="18" charset="0"/>
              <a:ea typeface="Cambria" panose="02040503050406030204" pitchFamily="18" charset="0"/>
            </a:endParaRPr>
          </a:p>
        </p:txBody>
      </p:sp>
      <p:sp>
        <p:nvSpPr>
          <p:cNvPr id="23" name="ZoneTexte 22"/>
          <p:cNvSpPr txBox="1"/>
          <p:nvPr/>
        </p:nvSpPr>
        <p:spPr>
          <a:xfrm>
            <a:off x="647700" y="129540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err="1" smtClean="0">
                <a:latin typeface="Cambria" panose="02040503050406030204" pitchFamily="18" charset="0"/>
                <a:ea typeface="Cambria" panose="02040503050406030204" pitchFamily="18" charset="0"/>
              </a:rPr>
              <a:t>Choix</a:t>
            </a:r>
            <a:endParaRPr lang="fr-FR" dirty="0">
              <a:latin typeface="Cambria" panose="02040503050406030204" pitchFamily="18" charset="0"/>
              <a:ea typeface="Cambria" panose="02040503050406030204" pitchFamily="18" charset="0"/>
            </a:endParaRPr>
          </a:p>
        </p:txBody>
      </p:sp>
      <p:sp>
        <p:nvSpPr>
          <p:cNvPr id="14" name="Espace réservé du contenu 2"/>
          <p:cNvSpPr>
            <a:spLocks noGrp="1"/>
          </p:cNvSpPr>
          <p:nvPr>
            <p:ph idx="1"/>
          </p:nvPr>
        </p:nvSpPr>
        <p:spPr>
          <a:xfrm>
            <a:off x="457200" y="1828800"/>
            <a:ext cx="8229600" cy="4876800"/>
          </a:xfrm>
        </p:spPr>
        <p:txBody>
          <a:bodyPr/>
          <a:lstStyle/>
          <a:p>
            <a:pPr>
              <a:buFont typeface="Wingdings" pitchFamily="2" charset="2"/>
              <a:buChar char="q"/>
            </a:pPr>
            <a:r>
              <a:rPr lang="fr-FR" dirty="0" smtClean="0">
                <a:latin typeface="Cambria" panose="02040503050406030204" pitchFamily="18" charset="0"/>
                <a:ea typeface="Cambria" panose="02040503050406030204" pitchFamily="18" charset="0"/>
              </a:rPr>
              <a:t>Solution </a:t>
            </a:r>
            <a:r>
              <a:rPr lang="fr-FR" dirty="0" smtClean="0">
                <a:latin typeface="Cambria" panose="02040503050406030204" pitchFamily="18" charset="0"/>
                <a:ea typeface="Cambria" panose="02040503050406030204" pitchFamily="18" charset="0"/>
              </a:rPr>
              <a:t>3:</a:t>
            </a:r>
            <a:endParaRPr lang="fr-FR" dirty="0" smtClean="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Application mobile native(android) + MVC+ </a:t>
            </a:r>
            <a:r>
              <a:rPr lang="en-US" dirty="0" err="1">
                <a:latin typeface="Cambria" panose="02040503050406030204" pitchFamily="18" charset="0"/>
                <a:ea typeface="Cambria" panose="02040503050406030204" pitchFamily="18" charset="0"/>
              </a:rPr>
              <a:t>Offre</a:t>
            </a:r>
            <a:r>
              <a:rPr lang="en-US" dirty="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d’hébergement</a:t>
            </a:r>
            <a:r>
              <a:rPr lang="en-US" dirty="0" smtClean="0">
                <a:latin typeface="Cambria" panose="02040503050406030204" pitchFamily="18" charset="0"/>
                <a:ea typeface="Cambria" panose="02040503050406030204" pitchFamily="18" charset="0"/>
              </a:rPr>
              <a:t>(Firebase).</a:t>
            </a:r>
            <a:endParaRPr lang="fr-FR" dirty="0">
              <a:latin typeface="Cambria" panose="02040503050406030204" pitchFamily="18" charset="0"/>
              <a:ea typeface="Cambria" panose="02040503050406030204" pitchFamily="18" charset="0"/>
            </a:endParaRPr>
          </a:p>
          <a:p>
            <a:pPr marL="0" indent="0">
              <a:buNone/>
            </a:pPr>
            <a:endParaRPr lang="en-US" dirty="0" smtClean="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95225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mbria" panose="02040503050406030204" pitchFamily="18" charset="0"/>
                <a:ea typeface="Cambria" panose="02040503050406030204" pitchFamily="18" charset="0"/>
              </a:rPr>
              <a:t>Solution choisie</a:t>
            </a:r>
            <a:endParaRPr lang="fr-FR" dirty="0">
              <a:latin typeface="Cambria" panose="02040503050406030204" pitchFamily="18" charset="0"/>
              <a:ea typeface="Cambria" panose="02040503050406030204" pitchFamily="18" charset="0"/>
            </a:endParaRPr>
          </a:p>
        </p:txBody>
      </p:sp>
      <p:pic>
        <p:nvPicPr>
          <p:cNvPr id="19" name="Image 18"/>
          <p:cNvPicPr/>
          <p:nvPr/>
        </p:nvPicPr>
        <p:blipFill>
          <a:blip r:embed="rId2">
            <a:extLst>
              <a:ext uri="{28A0092B-C50C-407E-A947-70E740481C1C}">
                <a14:useLocalDpi xmlns:a14="http://schemas.microsoft.com/office/drawing/2010/main" val="0"/>
              </a:ext>
            </a:extLst>
          </a:blip>
          <a:stretch>
            <a:fillRect/>
          </a:stretch>
        </p:blipFill>
        <p:spPr>
          <a:xfrm>
            <a:off x="6172200" y="2183422"/>
            <a:ext cx="1439545" cy="1439545"/>
          </a:xfrm>
          <a:prstGeom prst="rect">
            <a:avLst/>
          </a:prstGeom>
        </p:spPr>
      </p:pic>
      <p:sp>
        <p:nvSpPr>
          <p:cNvPr id="23" name="ZoneTexte 22"/>
          <p:cNvSpPr txBox="1"/>
          <p:nvPr/>
        </p:nvSpPr>
        <p:spPr>
          <a:xfrm>
            <a:off x="647700" y="129540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latin typeface="Cambria" panose="02040503050406030204" pitchFamily="18" charset="0"/>
                <a:ea typeface="Cambria" panose="02040503050406030204" pitchFamily="18" charset="0"/>
              </a:rPr>
              <a:t>Outils de développement</a:t>
            </a:r>
            <a:endParaRPr lang="fr-FR" dirty="0">
              <a:latin typeface="Cambria" panose="02040503050406030204" pitchFamily="18" charset="0"/>
              <a:ea typeface="Cambria" panose="02040503050406030204" pitchFamily="18" charset="0"/>
            </a:endParaRPr>
          </a:p>
        </p:txBody>
      </p:sp>
      <p:pic>
        <p:nvPicPr>
          <p:cNvPr id="10" name="Image 9" descr="D:\java_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785" y="2313122"/>
            <a:ext cx="1439545" cy="1066800"/>
          </a:xfrm>
          <a:prstGeom prst="rect">
            <a:avLst/>
          </a:prstGeom>
          <a:noFill/>
          <a:ln>
            <a:noFill/>
          </a:ln>
        </p:spPr>
      </p:pic>
      <p:pic>
        <p:nvPicPr>
          <p:cNvPr id="11" name="Image 10" descr="D:\logo_xml.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2426469"/>
            <a:ext cx="1085850" cy="953453"/>
          </a:xfrm>
          <a:prstGeom prst="rect">
            <a:avLst/>
          </a:prstGeom>
          <a:noFill/>
          <a:ln>
            <a:noFill/>
          </a:ln>
        </p:spPr>
      </p:pic>
      <p:pic>
        <p:nvPicPr>
          <p:cNvPr id="12" name="Image 11" descr="D:\logo_firebase.png"/>
          <p:cNvPicPr/>
          <p:nvPr/>
        </p:nvPicPr>
        <p:blipFill>
          <a:blip r:embed="rId5">
            <a:extLst>
              <a:ext uri="{28A0092B-C50C-407E-A947-70E740481C1C}">
                <a14:useLocalDpi xmlns:a14="http://schemas.microsoft.com/office/drawing/2010/main" val="0"/>
              </a:ext>
            </a:extLst>
          </a:blip>
          <a:srcRect/>
          <a:stretch>
            <a:fillRect/>
          </a:stretch>
        </p:blipFill>
        <p:spPr bwMode="auto">
          <a:xfrm>
            <a:off x="3790950" y="4521459"/>
            <a:ext cx="1904999" cy="622042"/>
          </a:xfrm>
          <a:prstGeom prst="rect">
            <a:avLst/>
          </a:prstGeom>
          <a:noFill/>
          <a:ln>
            <a:noFill/>
          </a:ln>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028312"/>
            <a:ext cx="2703891" cy="1155442"/>
          </a:xfrm>
          <a:prstGeom prst="rect">
            <a:avLst/>
          </a:prstGeom>
        </p:spPr>
      </p:pic>
    </p:spTree>
    <p:extLst>
      <p:ext uri="{BB962C8B-B14F-4D97-AF65-F5344CB8AC3E}">
        <p14:creationId xmlns:p14="http://schemas.microsoft.com/office/powerpoint/2010/main" val="222699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mbria" panose="02040503050406030204" pitchFamily="18" charset="0"/>
                <a:ea typeface="Cambria" panose="02040503050406030204" pitchFamily="18" charset="0"/>
              </a:rPr>
              <a:t>Solution choisie</a:t>
            </a:r>
            <a:endParaRPr lang="fr-FR" dirty="0">
              <a:latin typeface="Cambria" panose="02040503050406030204" pitchFamily="18" charset="0"/>
              <a:ea typeface="Cambria" panose="02040503050406030204" pitchFamily="18" charset="0"/>
            </a:endParaRPr>
          </a:p>
        </p:txBody>
      </p:sp>
      <p:sp>
        <p:nvSpPr>
          <p:cNvPr id="5" name="ZoneTexte 4"/>
          <p:cNvSpPr txBox="1"/>
          <p:nvPr/>
        </p:nvSpPr>
        <p:spPr>
          <a:xfrm>
            <a:off x="762000" y="5943600"/>
            <a:ext cx="7620000" cy="877163"/>
          </a:xfrm>
          <a:prstGeom prst="rect">
            <a:avLst/>
          </a:prstGeom>
          <a:noFill/>
        </p:spPr>
        <p:txBody>
          <a:bodyPr wrap="square" rtlCol="0">
            <a:spAutoFit/>
          </a:bodyPr>
          <a:lstStyle/>
          <a:p>
            <a:r>
              <a:rPr lang="fr-FR" sz="1100" u="sng" dirty="0"/>
              <a:t>Source :</a:t>
            </a:r>
            <a:r>
              <a:rPr lang="fr-FR" sz="1100" dirty="0"/>
              <a:t> </a:t>
            </a:r>
          </a:p>
          <a:p>
            <a:pPr lvl="0"/>
            <a:r>
              <a:rPr lang="fr-FR" sz="1100" u="sng" dirty="0">
                <a:hlinkClick r:id="rId2"/>
              </a:rPr>
              <a:t>http://www.gotronic.fr</a:t>
            </a:r>
            <a:r>
              <a:rPr lang="fr-FR" sz="1100" dirty="0"/>
              <a:t> </a:t>
            </a:r>
            <a:r>
              <a:rPr lang="fr-FR" sz="1100" u="sng" dirty="0"/>
              <a:t> </a:t>
            </a:r>
            <a:r>
              <a:rPr lang="fr-FR" sz="1100" dirty="0"/>
              <a:t> </a:t>
            </a:r>
          </a:p>
          <a:p>
            <a:pPr lvl="0"/>
            <a:r>
              <a:rPr lang="fr-FR" sz="1100" u="sng" dirty="0">
                <a:hlinkClick r:id="rId3"/>
              </a:rPr>
              <a:t>http://www.lextronic.fr</a:t>
            </a:r>
            <a:r>
              <a:rPr lang="fr-FR" sz="1100" dirty="0"/>
              <a:t> </a:t>
            </a:r>
          </a:p>
          <a:p>
            <a:pPr lvl="0"/>
            <a:r>
              <a:rPr lang="fr-FR" sz="1100" u="sng" dirty="0">
                <a:hlinkClick r:id="rId4"/>
              </a:rPr>
              <a:t>http://www.amazon.fr</a:t>
            </a:r>
            <a:r>
              <a:rPr lang="fr-FR" sz="1100" dirty="0"/>
              <a:t> </a:t>
            </a:r>
            <a:r>
              <a:rPr lang="fr-FR" dirty="0" smtClean="0"/>
              <a:t>			</a:t>
            </a:r>
            <a:endParaRPr lang="fr-FR" dirty="0"/>
          </a:p>
        </p:txBody>
      </p:sp>
      <p:sp>
        <p:nvSpPr>
          <p:cNvPr id="6" name="ZoneTexte 5"/>
          <p:cNvSpPr txBox="1"/>
          <p:nvPr/>
        </p:nvSpPr>
        <p:spPr>
          <a:xfrm>
            <a:off x="4876800" y="6096000"/>
            <a:ext cx="2743200" cy="369332"/>
          </a:xfrm>
          <a:prstGeom prst="rect">
            <a:avLst/>
          </a:prstGeom>
          <a:noFill/>
        </p:spPr>
        <p:txBody>
          <a:bodyPr wrap="square" rtlCol="0">
            <a:spAutoFit/>
          </a:bodyPr>
          <a:lstStyle/>
          <a:p>
            <a:pPr lvl="0"/>
            <a:r>
              <a:rPr lang="fr-FR" b="1" u="sng" dirty="0"/>
              <a:t>Total :</a:t>
            </a:r>
            <a:r>
              <a:rPr lang="fr-FR" b="1" dirty="0"/>
              <a:t> </a:t>
            </a:r>
            <a:r>
              <a:rPr lang="fr-FR" b="1" dirty="0" smtClean="0"/>
              <a:t>3 038 100 </a:t>
            </a:r>
            <a:r>
              <a:rPr lang="fr-FR" b="1" dirty="0"/>
              <a:t>F </a:t>
            </a:r>
            <a:r>
              <a:rPr lang="fr-FR" b="1" dirty="0" smtClean="0"/>
              <a:t>CFA</a:t>
            </a:r>
            <a:endParaRPr lang="fr-FR" dirty="0"/>
          </a:p>
        </p:txBody>
      </p:sp>
      <p:sp>
        <p:nvSpPr>
          <p:cNvPr id="7" name="ZoneTexte 6"/>
          <p:cNvSpPr txBox="1"/>
          <p:nvPr/>
        </p:nvSpPr>
        <p:spPr>
          <a:xfrm>
            <a:off x="647700" y="1072634"/>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latin typeface="Cambria" panose="02040503050406030204" pitchFamily="18" charset="0"/>
                <a:ea typeface="Cambria" panose="02040503050406030204" pitchFamily="18" charset="0"/>
              </a:rPr>
              <a:t>Coût de la solution </a:t>
            </a:r>
            <a:endParaRPr lang="fr-FR" dirty="0">
              <a:latin typeface="Cambria" panose="02040503050406030204" pitchFamily="18" charset="0"/>
              <a:ea typeface="Cambria" panose="02040503050406030204" pitchFamily="18" charset="0"/>
            </a:endParaRPr>
          </a:p>
        </p:txBody>
      </p:sp>
      <p:graphicFrame>
        <p:nvGraphicFramePr>
          <p:cNvPr id="3" name="Tableau 2"/>
          <p:cNvGraphicFramePr>
            <a:graphicFrameLocks noGrp="1"/>
          </p:cNvGraphicFramePr>
          <p:nvPr>
            <p:extLst>
              <p:ext uri="{D42A27DB-BD31-4B8C-83A1-F6EECF244321}">
                <p14:modId xmlns:p14="http://schemas.microsoft.com/office/powerpoint/2010/main" val="3104297147"/>
              </p:ext>
            </p:extLst>
          </p:nvPr>
        </p:nvGraphicFramePr>
        <p:xfrm>
          <a:off x="762000" y="1594366"/>
          <a:ext cx="7238999" cy="1293270"/>
        </p:xfrm>
        <a:graphic>
          <a:graphicData uri="http://schemas.openxmlformats.org/drawingml/2006/table">
            <a:tbl>
              <a:tblPr firstRow="1" firstCol="1" bandRow="1">
                <a:tableStyleId>{5C22544A-7EE6-4342-B048-85BDC9FD1C3A}</a:tableStyleId>
              </a:tblPr>
              <a:tblGrid>
                <a:gridCol w="2342728">
                  <a:extLst>
                    <a:ext uri="{9D8B030D-6E8A-4147-A177-3AD203B41FA5}">
                      <a16:colId xmlns:a16="http://schemas.microsoft.com/office/drawing/2014/main" val="591334130"/>
                    </a:ext>
                  </a:extLst>
                </a:gridCol>
                <a:gridCol w="2243435">
                  <a:extLst>
                    <a:ext uri="{9D8B030D-6E8A-4147-A177-3AD203B41FA5}">
                      <a16:colId xmlns:a16="http://schemas.microsoft.com/office/drawing/2014/main" val="2777617344"/>
                    </a:ext>
                  </a:extLst>
                </a:gridCol>
                <a:gridCol w="918815">
                  <a:extLst>
                    <a:ext uri="{9D8B030D-6E8A-4147-A177-3AD203B41FA5}">
                      <a16:colId xmlns:a16="http://schemas.microsoft.com/office/drawing/2014/main" val="3070046224"/>
                    </a:ext>
                  </a:extLst>
                </a:gridCol>
                <a:gridCol w="1734021">
                  <a:extLst>
                    <a:ext uri="{9D8B030D-6E8A-4147-A177-3AD203B41FA5}">
                      <a16:colId xmlns:a16="http://schemas.microsoft.com/office/drawing/2014/main" val="2823866185"/>
                    </a:ext>
                  </a:extLst>
                </a:gridCol>
              </a:tblGrid>
              <a:tr h="203985">
                <a:tc>
                  <a:txBody>
                    <a:bodyPr/>
                    <a:lstStyle/>
                    <a:p>
                      <a:pPr marL="1270">
                        <a:lnSpc>
                          <a:spcPct val="107000"/>
                        </a:lnSpc>
                        <a:spcAft>
                          <a:spcPts val="0"/>
                        </a:spcAft>
                      </a:pPr>
                      <a:r>
                        <a:rPr lang="fr-FR" sz="1300" dirty="0">
                          <a:effectLst/>
                          <a:latin typeface="Cambria" panose="02040503050406030204" pitchFamily="18" charset="0"/>
                          <a:ea typeface="Cambria" panose="02040503050406030204" pitchFamily="18" charset="0"/>
                        </a:rPr>
                        <a:t>Désignation </a:t>
                      </a:r>
                      <a:endParaRPr lang="fr-FR" sz="13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ctr">
                        <a:lnSpc>
                          <a:spcPct val="107000"/>
                        </a:lnSpc>
                        <a:spcAft>
                          <a:spcPts val="0"/>
                        </a:spcAft>
                      </a:pPr>
                      <a:r>
                        <a:rPr lang="fr-FR" sz="1300">
                          <a:effectLst/>
                          <a:latin typeface="Cambria" panose="02040503050406030204" pitchFamily="18" charset="0"/>
                          <a:ea typeface="Cambria" panose="02040503050406030204" pitchFamily="18" charset="0"/>
                        </a:rPr>
                        <a:t>Prix Unitaire (F CFA)</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ctr">
                        <a:lnSpc>
                          <a:spcPct val="107000"/>
                        </a:lnSpc>
                        <a:spcAft>
                          <a:spcPts val="0"/>
                        </a:spcAft>
                      </a:pPr>
                      <a:r>
                        <a:rPr lang="fr-FR" sz="1300">
                          <a:effectLst/>
                          <a:latin typeface="Cambria" panose="02040503050406030204" pitchFamily="18" charset="0"/>
                          <a:ea typeface="Cambria" panose="02040503050406030204" pitchFamily="18" charset="0"/>
                        </a:rPr>
                        <a:t>Quantité</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ctr">
                        <a:lnSpc>
                          <a:spcPct val="107000"/>
                        </a:lnSpc>
                        <a:spcAft>
                          <a:spcPts val="0"/>
                        </a:spcAft>
                      </a:pPr>
                      <a:r>
                        <a:rPr lang="fr-FR" sz="1300">
                          <a:effectLst/>
                          <a:latin typeface="Cambria" panose="02040503050406030204" pitchFamily="18" charset="0"/>
                          <a:ea typeface="Cambria" panose="02040503050406030204" pitchFamily="18" charset="0"/>
                        </a:rPr>
                        <a:t>Prix Total (F CFA)</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extLst>
                  <a:ext uri="{0D108BD9-81ED-4DB2-BD59-A6C34878D82A}">
                    <a16:rowId xmlns:a16="http://schemas.microsoft.com/office/drawing/2014/main" val="2105832909"/>
                  </a:ext>
                </a:extLst>
              </a:tr>
              <a:tr h="243648">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Licence  Android Studio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02</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extLst>
                  <a:ext uri="{0D108BD9-81ED-4DB2-BD59-A6C34878D82A}">
                    <a16:rowId xmlns:a16="http://schemas.microsoft.com/office/drawing/2014/main" val="497873875"/>
                  </a:ext>
                </a:extLst>
              </a:tr>
              <a:tr h="402303">
                <a:tc>
                  <a:txBody>
                    <a:bodyPr/>
                    <a:lstStyle/>
                    <a:p>
                      <a:pPr>
                        <a:lnSpc>
                          <a:spcPct val="107000"/>
                        </a:lnSpc>
                        <a:spcAft>
                          <a:spcPts val="0"/>
                        </a:spcAft>
                      </a:pPr>
                      <a:r>
                        <a:rPr lang="en-US" sz="1300">
                          <a:effectLst/>
                          <a:latin typeface="Cambria" panose="02040503050406030204" pitchFamily="18" charset="0"/>
                          <a:ea typeface="Cambria" panose="02040503050406030204" pitchFamily="18" charset="0"/>
                        </a:rPr>
                        <a:t>Licence Gimp</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dirty="0">
                          <a:effectLst/>
                          <a:latin typeface="Cambria" panose="02040503050406030204" pitchFamily="18" charset="0"/>
                          <a:ea typeface="Cambria" panose="02040503050406030204" pitchFamily="18" charset="0"/>
                        </a:rPr>
                        <a:t>0</a:t>
                      </a:r>
                      <a:endParaRPr lang="fr-FR" sz="13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 02</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extLst>
                  <a:ext uri="{0D108BD9-81ED-4DB2-BD59-A6C34878D82A}">
                    <a16:rowId xmlns:a16="http://schemas.microsoft.com/office/drawing/2014/main" val="580258115"/>
                  </a:ext>
                </a:extLst>
              </a:tr>
              <a:tr h="203985">
                <a:tc>
                  <a:txBody>
                    <a:bodyPr/>
                    <a:lstStyle/>
                    <a:p>
                      <a:pPr>
                        <a:lnSpc>
                          <a:spcPct val="107000"/>
                        </a:lnSpc>
                        <a:spcAft>
                          <a:spcPts val="0"/>
                        </a:spcAft>
                      </a:pPr>
                      <a:r>
                        <a:rPr lang="fr-FR" sz="1300">
                          <a:effectLst/>
                          <a:latin typeface="Cambria" panose="02040503050406030204" pitchFamily="18" charset="0"/>
                          <a:ea typeface="Cambria" panose="02040503050406030204" pitchFamily="18" charset="0"/>
                        </a:rPr>
                        <a:t>Licence Power AMC 15.1</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dirty="0">
                          <a:effectLst/>
                          <a:latin typeface="Cambria" panose="02040503050406030204" pitchFamily="18" charset="0"/>
                          <a:ea typeface="Cambria" panose="02040503050406030204" pitchFamily="18" charset="0"/>
                        </a:rPr>
                        <a:t>39 300    </a:t>
                      </a:r>
                      <a:endParaRPr lang="fr-FR" sz="13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01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39300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extLst>
                  <a:ext uri="{0D108BD9-81ED-4DB2-BD59-A6C34878D82A}">
                    <a16:rowId xmlns:a16="http://schemas.microsoft.com/office/drawing/2014/main" val="3360830516"/>
                  </a:ext>
                </a:extLst>
              </a:tr>
              <a:tr h="203985">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Totaux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39 300    F CFA</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07</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tc>
                  <a:txBody>
                    <a:bodyPr/>
                    <a:lstStyle/>
                    <a:p>
                      <a:pPr algn="r">
                        <a:lnSpc>
                          <a:spcPct val="107000"/>
                        </a:lnSpc>
                        <a:spcAft>
                          <a:spcPts val="0"/>
                        </a:spcAft>
                      </a:pPr>
                      <a:r>
                        <a:rPr lang="fr-FR" sz="1300" dirty="0">
                          <a:effectLst/>
                          <a:latin typeface="Cambria" panose="02040503050406030204" pitchFamily="18" charset="0"/>
                          <a:ea typeface="Cambria" panose="02040503050406030204" pitchFamily="18" charset="0"/>
                        </a:rPr>
                        <a:t>39 300    F CFA</a:t>
                      </a:r>
                      <a:endParaRPr lang="fr-FR" sz="13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44450" marT="3810" marB="0"/>
                </a:tc>
                <a:extLst>
                  <a:ext uri="{0D108BD9-81ED-4DB2-BD59-A6C34878D82A}">
                    <a16:rowId xmlns:a16="http://schemas.microsoft.com/office/drawing/2014/main" val="2773795204"/>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98488392"/>
              </p:ext>
            </p:extLst>
          </p:nvPr>
        </p:nvGraphicFramePr>
        <p:xfrm>
          <a:off x="762000" y="3012421"/>
          <a:ext cx="7239000" cy="1786974"/>
        </p:xfrm>
        <a:graphic>
          <a:graphicData uri="http://schemas.openxmlformats.org/drawingml/2006/table">
            <a:tbl>
              <a:tblPr firstRow="1" firstCol="1" bandRow="1">
                <a:tableStyleId>{5C22544A-7EE6-4342-B048-85BDC9FD1C3A}</a:tableStyleId>
              </a:tblPr>
              <a:tblGrid>
                <a:gridCol w="2583410">
                  <a:extLst>
                    <a:ext uri="{9D8B030D-6E8A-4147-A177-3AD203B41FA5}">
                      <a16:colId xmlns:a16="http://schemas.microsoft.com/office/drawing/2014/main" val="3868102971"/>
                    </a:ext>
                  </a:extLst>
                </a:gridCol>
                <a:gridCol w="1965366">
                  <a:extLst>
                    <a:ext uri="{9D8B030D-6E8A-4147-A177-3AD203B41FA5}">
                      <a16:colId xmlns:a16="http://schemas.microsoft.com/office/drawing/2014/main" val="1449361992"/>
                    </a:ext>
                  </a:extLst>
                </a:gridCol>
                <a:gridCol w="929645">
                  <a:extLst>
                    <a:ext uri="{9D8B030D-6E8A-4147-A177-3AD203B41FA5}">
                      <a16:colId xmlns:a16="http://schemas.microsoft.com/office/drawing/2014/main" val="3048897915"/>
                    </a:ext>
                  </a:extLst>
                </a:gridCol>
                <a:gridCol w="1760579">
                  <a:extLst>
                    <a:ext uri="{9D8B030D-6E8A-4147-A177-3AD203B41FA5}">
                      <a16:colId xmlns:a16="http://schemas.microsoft.com/office/drawing/2014/main" val="1669093922"/>
                    </a:ext>
                  </a:extLst>
                </a:gridCol>
              </a:tblGrid>
              <a:tr h="338857">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Désignation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nSpc>
                          <a:spcPct val="107000"/>
                        </a:lnSpc>
                        <a:spcAft>
                          <a:spcPts val="0"/>
                        </a:spcAft>
                      </a:pPr>
                      <a:r>
                        <a:rPr lang="fr-FR" sz="1300">
                          <a:effectLst/>
                          <a:latin typeface="Cambria" panose="02040503050406030204" pitchFamily="18" charset="0"/>
                          <a:ea typeface="Cambria" panose="02040503050406030204" pitchFamily="18" charset="0"/>
                        </a:rPr>
                        <a:t>Prix Unitaire (F CFA)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nSpc>
                          <a:spcPct val="107000"/>
                        </a:lnSpc>
                        <a:spcAft>
                          <a:spcPts val="0"/>
                        </a:spcAft>
                      </a:pPr>
                      <a:r>
                        <a:rPr lang="fr-FR" sz="1300">
                          <a:effectLst/>
                          <a:latin typeface="Cambria" panose="02040503050406030204" pitchFamily="18" charset="0"/>
                          <a:ea typeface="Cambria" panose="02040503050406030204" pitchFamily="18" charset="0"/>
                        </a:rPr>
                        <a:t>Quantité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Prix Total (F CFA)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extLst>
                  <a:ext uri="{0D108BD9-81ED-4DB2-BD59-A6C34878D82A}">
                    <a16:rowId xmlns:a16="http://schemas.microsoft.com/office/drawing/2014/main" val="825357543"/>
                  </a:ext>
                </a:extLst>
              </a:tr>
              <a:tr h="183076">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nSpc>
                          <a:spcPct val="107000"/>
                        </a:lnSpc>
                        <a:spcAft>
                          <a:spcPts val="0"/>
                        </a:spcAft>
                      </a:pPr>
                      <a:r>
                        <a:rPr lang="fr-FR" sz="1300">
                          <a:effectLst/>
                          <a:latin typeface="Cambria" panose="02040503050406030204" pitchFamily="18" charset="0"/>
                          <a:ea typeface="Cambria" panose="02040503050406030204" pitchFamily="18" charset="0"/>
                        </a:rPr>
                        <a:t>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nSpc>
                          <a:spcPct val="107000"/>
                        </a:lnSpc>
                        <a:spcAft>
                          <a:spcPts val="0"/>
                        </a:spcAft>
                      </a:pPr>
                      <a:r>
                        <a:rPr lang="fr-FR" sz="1300">
                          <a:effectLst/>
                          <a:latin typeface="Cambria" panose="02040503050406030204" pitchFamily="18" charset="0"/>
                          <a:ea typeface="Cambria" panose="02040503050406030204" pitchFamily="18" charset="0"/>
                        </a:rPr>
                        <a:t>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extLst>
                  <a:ext uri="{0D108BD9-81ED-4DB2-BD59-A6C34878D82A}">
                    <a16:rowId xmlns:a16="http://schemas.microsoft.com/office/drawing/2014/main" val="3335491268"/>
                  </a:ext>
                </a:extLst>
              </a:tr>
              <a:tr h="338857">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Téléphone Techno Camon X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125 000</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01</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marL="1270" algn="r">
                        <a:lnSpc>
                          <a:spcPct val="107000"/>
                        </a:lnSpc>
                        <a:spcAft>
                          <a:spcPts val="0"/>
                        </a:spcAft>
                      </a:pPr>
                      <a:r>
                        <a:rPr lang="fr-FR" sz="1300" dirty="0">
                          <a:effectLst/>
                          <a:latin typeface="Cambria" panose="02040503050406030204" pitchFamily="18" charset="0"/>
                          <a:ea typeface="Cambria" panose="02040503050406030204" pitchFamily="18" charset="0"/>
                        </a:rPr>
                        <a:t>125 000</a:t>
                      </a:r>
                      <a:endParaRPr lang="fr-FR" sz="13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extLst>
                  <a:ext uri="{0D108BD9-81ED-4DB2-BD59-A6C34878D82A}">
                    <a16:rowId xmlns:a16="http://schemas.microsoft.com/office/drawing/2014/main" val="1334803221"/>
                  </a:ext>
                </a:extLst>
              </a:tr>
              <a:tr h="338857">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Tablette Samsung Galaxy E’’4</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gn="r">
                        <a:lnSpc>
                          <a:spcPct val="107000"/>
                        </a:lnSpc>
                        <a:spcAft>
                          <a:spcPts val="0"/>
                        </a:spcAft>
                      </a:pPr>
                      <a:r>
                        <a:rPr lang="fr-FR" sz="1300" dirty="0">
                          <a:effectLst/>
                          <a:latin typeface="Cambria" panose="02040503050406030204" pitchFamily="18" charset="0"/>
                          <a:ea typeface="Cambria" panose="02040503050406030204" pitchFamily="18" charset="0"/>
                        </a:rPr>
                        <a:t>150 000</a:t>
                      </a:r>
                      <a:endParaRPr lang="fr-FR" sz="13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01</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marL="1270" algn="r">
                        <a:lnSpc>
                          <a:spcPct val="107000"/>
                        </a:lnSpc>
                        <a:spcAft>
                          <a:spcPts val="0"/>
                        </a:spcAft>
                      </a:pPr>
                      <a:r>
                        <a:rPr lang="fr-FR" sz="1300">
                          <a:effectLst/>
                          <a:latin typeface="Cambria" panose="02040503050406030204" pitchFamily="18" charset="0"/>
                          <a:ea typeface="Cambria" panose="02040503050406030204" pitchFamily="18" charset="0"/>
                        </a:rPr>
                        <a:t>150 000</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extLst>
                  <a:ext uri="{0D108BD9-81ED-4DB2-BD59-A6C34878D82A}">
                    <a16:rowId xmlns:a16="http://schemas.microsoft.com/office/drawing/2014/main" val="730877165"/>
                  </a:ext>
                </a:extLst>
              </a:tr>
              <a:tr h="338857">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Ordinateur PC HP 4000 PSFF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483 800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01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marL="1270" algn="r">
                        <a:lnSpc>
                          <a:spcPct val="107000"/>
                        </a:lnSpc>
                        <a:spcAft>
                          <a:spcPts val="0"/>
                        </a:spcAft>
                      </a:pPr>
                      <a:r>
                        <a:rPr lang="fr-FR" sz="1300">
                          <a:effectLst/>
                          <a:latin typeface="Cambria" panose="02040503050406030204" pitchFamily="18" charset="0"/>
                          <a:ea typeface="Cambria" panose="02040503050406030204" pitchFamily="18" charset="0"/>
                        </a:rPr>
                        <a:t>483 800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extLst>
                  <a:ext uri="{0D108BD9-81ED-4DB2-BD59-A6C34878D82A}">
                    <a16:rowId xmlns:a16="http://schemas.microsoft.com/office/drawing/2014/main" val="2638655515"/>
                  </a:ext>
                </a:extLst>
              </a:tr>
              <a:tr h="183076">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Totaux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758 800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algn="r">
                        <a:lnSpc>
                          <a:spcPct val="107000"/>
                        </a:lnSpc>
                        <a:spcAft>
                          <a:spcPts val="0"/>
                        </a:spcAft>
                      </a:pPr>
                      <a:r>
                        <a:rPr lang="fr-FR" sz="1300">
                          <a:effectLst/>
                          <a:latin typeface="Cambria" panose="02040503050406030204" pitchFamily="18" charset="0"/>
                          <a:ea typeface="Cambria" panose="02040503050406030204" pitchFamily="18" charset="0"/>
                        </a:rPr>
                        <a:t>03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tc>
                  <a:txBody>
                    <a:bodyPr/>
                    <a:lstStyle/>
                    <a:p>
                      <a:pPr marL="1270" algn="r">
                        <a:lnSpc>
                          <a:spcPct val="107000"/>
                        </a:lnSpc>
                        <a:spcAft>
                          <a:spcPts val="0"/>
                        </a:spcAft>
                      </a:pPr>
                      <a:r>
                        <a:rPr lang="fr-FR" sz="1300" dirty="0">
                          <a:effectLst/>
                          <a:latin typeface="Cambria" panose="02040503050406030204" pitchFamily="18" charset="0"/>
                          <a:ea typeface="Cambria" panose="02040503050406030204" pitchFamily="18" charset="0"/>
                        </a:rPr>
                        <a:t>758 800  </a:t>
                      </a:r>
                      <a:endParaRPr lang="fr-FR" sz="13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43180" marT="3810" marB="0"/>
                </a:tc>
                <a:extLst>
                  <a:ext uri="{0D108BD9-81ED-4DB2-BD59-A6C34878D82A}">
                    <a16:rowId xmlns:a16="http://schemas.microsoft.com/office/drawing/2014/main" val="2453503094"/>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2065803155"/>
              </p:ext>
            </p:extLst>
          </p:nvPr>
        </p:nvGraphicFramePr>
        <p:xfrm>
          <a:off x="799782" y="4928684"/>
          <a:ext cx="7201218" cy="822101"/>
        </p:xfrm>
        <a:graphic>
          <a:graphicData uri="http://schemas.openxmlformats.org/drawingml/2006/table">
            <a:tbl>
              <a:tblPr firstRow="1" firstCol="1" bandRow="1">
                <a:tableStyleId>{5C22544A-7EE6-4342-B048-85BDC9FD1C3A}</a:tableStyleId>
              </a:tblPr>
              <a:tblGrid>
                <a:gridCol w="1996888">
                  <a:extLst>
                    <a:ext uri="{9D8B030D-6E8A-4147-A177-3AD203B41FA5}">
                      <a16:colId xmlns:a16="http://schemas.microsoft.com/office/drawing/2014/main" val="1678343722"/>
                    </a:ext>
                  </a:extLst>
                </a:gridCol>
                <a:gridCol w="837154">
                  <a:extLst>
                    <a:ext uri="{9D8B030D-6E8A-4147-A177-3AD203B41FA5}">
                      <a16:colId xmlns:a16="http://schemas.microsoft.com/office/drawing/2014/main" val="2313880035"/>
                    </a:ext>
                  </a:extLst>
                </a:gridCol>
                <a:gridCol w="2065356">
                  <a:extLst>
                    <a:ext uri="{9D8B030D-6E8A-4147-A177-3AD203B41FA5}">
                      <a16:colId xmlns:a16="http://schemas.microsoft.com/office/drawing/2014/main" val="3908724667"/>
                    </a:ext>
                  </a:extLst>
                </a:gridCol>
                <a:gridCol w="801155">
                  <a:extLst>
                    <a:ext uri="{9D8B030D-6E8A-4147-A177-3AD203B41FA5}">
                      <a16:colId xmlns:a16="http://schemas.microsoft.com/office/drawing/2014/main" val="2603431351"/>
                    </a:ext>
                  </a:extLst>
                </a:gridCol>
                <a:gridCol w="1500665">
                  <a:extLst>
                    <a:ext uri="{9D8B030D-6E8A-4147-A177-3AD203B41FA5}">
                      <a16:colId xmlns:a16="http://schemas.microsoft.com/office/drawing/2014/main" val="333863288"/>
                    </a:ext>
                  </a:extLst>
                </a:gridCol>
              </a:tblGrid>
              <a:tr h="417520">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Participant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Nombre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tc>
                  <a:txBody>
                    <a:bodyPr/>
                    <a:lstStyle/>
                    <a:p>
                      <a:pPr>
                        <a:lnSpc>
                          <a:spcPct val="107000"/>
                        </a:lnSpc>
                        <a:spcAft>
                          <a:spcPts val="0"/>
                        </a:spcAft>
                      </a:pPr>
                      <a:r>
                        <a:rPr lang="fr-FR" sz="1300">
                          <a:effectLst/>
                          <a:latin typeface="Cambria" panose="02040503050406030204" pitchFamily="18" charset="0"/>
                          <a:ea typeface="Cambria" panose="02040503050406030204" pitchFamily="18" charset="0"/>
                        </a:rPr>
                        <a:t>Coût mensuel / Participant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Durée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tc>
                  <a:txBody>
                    <a:bodyPr/>
                    <a:lstStyle/>
                    <a:p>
                      <a:pPr>
                        <a:lnSpc>
                          <a:spcPct val="107000"/>
                        </a:lnSpc>
                        <a:spcAft>
                          <a:spcPts val="0"/>
                        </a:spcAft>
                      </a:pPr>
                      <a:r>
                        <a:rPr lang="fr-FR" sz="1300">
                          <a:effectLst/>
                          <a:latin typeface="Cambria" panose="02040503050406030204" pitchFamily="18" charset="0"/>
                          <a:ea typeface="Cambria" panose="02040503050406030204" pitchFamily="18" charset="0"/>
                        </a:rPr>
                        <a:t>Coût Total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extLst>
                  <a:ext uri="{0D108BD9-81ED-4DB2-BD59-A6C34878D82A}">
                    <a16:rowId xmlns:a16="http://schemas.microsoft.com/office/drawing/2014/main" val="814961977"/>
                  </a:ext>
                </a:extLst>
              </a:tr>
              <a:tr h="394365">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Analyste-programmeur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02</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tc>
                  <a:txBody>
                    <a:bodyPr/>
                    <a:lstStyle/>
                    <a:p>
                      <a:pPr marR="35560" algn="ctr">
                        <a:lnSpc>
                          <a:spcPct val="107000"/>
                        </a:lnSpc>
                        <a:spcAft>
                          <a:spcPts val="0"/>
                        </a:spcAft>
                      </a:pPr>
                      <a:r>
                        <a:rPr lang="fr-FR" sz="1300">
                          <a:effectLst/>
                          <a:latin typeface="Cambria" panose="02040503050406030204" pitchFamily="18" charset="0"/>
                          <a:ea typeface="Cambria" panose="02040503050406030204" pitchFamily="18" charset="0"/>
                        </a:rPr>
                        <a:t>280 000 F CFA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tc>
                  <a:txBody>
                    <a:bodyPr/>
                    <a:lstStyle/>
                    <a:p>
                      <a:pPr marL="1270">
                        <a:lnSpc>
                          <a:spcPct val="107000"/>
                        </a:lnSpc>
                        <a:spcAft>
                          <a:spcPts val="0"/>
                        </a:spcAft>
                      </a:pPr>
                      <a:r>
                        <a:rPr lang="fr-FR" sz="1300">
                          <a:effectLst/>
                          <a:latin typeface="Cambria" panose="02040503050406030204" pitchFamily="18" charset="0"/>
                          <a:ea typeface="Cambria" panose="02040503050406030204" pitchFamily="18" charset="0"/>
                        </a:rPr>
                        <a:t>4 mois </a:t>
                      </a:r>
                      <a:endParaRPr lang="fr-FR" sz="130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tc>
                  <a:txBody>
                    <a:bodyPr/>
                    <a:lstStyle/>
                    <a:p>
                      <a:pPr>
                        <a:lnSpc>
                          <a:spcPct val="107000"/>
                        </a:lnSpc>
                        <a:spcAft>
                          <a:spcPts val="0"/>
                        </a:spcAft>
                      </a:pPr>
                      <a:r>
                        <a:rPr lang="fr-FR" sz="1300" dirty="0">
                          <a:effectLst/>
                          <a:latin typeface="Cambria" panose="02040503050406030204" pitchFamily="18" charset="0"/>
                          <a:ea typeface="Cambria" panose="02040503050406030204" pitchFamily="18" charset="0"/>
                        </a:rPr>
                        <a:t>2 240 000  F CFA </a:t>
                      </a:r>
                      <a:endParaRPr lang="fr-FR" sz="13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31115" marT="3810" marB="0"/>
                </a:tc>
                <a:extLst>
                  <a:ext uri="{0D108BD9-81ED-4DB2-BD59-A6C34878D82A}">
                    <a16:rowId xmlns:a16="http://schemas.microsoft.com/office/drawing/2014/main" val="2562729077"/>
                  </a:ext>
                </a:extLst>
              </a:tr>
            </a:tbl>
          </a:graphicData>
        </a:graphic>
      </p:graphicFrame>
    </p:spTree>
    <p:extLst>
      <p:ext uri="{BB962C8B-B14F-4D97-AF65-F5344CB8AC3E}">
        <p14:creationId xmlns:p14="http://schemas.microsoft.com/office/powerpoint/2010/main" val="4280940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fr-FR" altLang="zh-CN" sz="4000" dirty="0" smtClean="0">
                <a:latin typeface="Cambria" panose="02040503050406030204" pitchFamily="18" charset="0"/>
                <a:ea typeface="Cambria" panose="02040503050406030204" pitchFamily="18" charset="0"/>
              </a:rPr>
              <a:t>Conception et mise en œuvre </a:t>
            </a:r>
            <a:endParaRPr lang="fr-FR" altLang="zh-CN" sz="2400" dirty="0" smtClean="0">
              <a:latin typeface="Cambria" panose="02040503050406030204" pitchFamily="18" charset="0"/>
              <a:ea typeface="Cambria" panose="02040503050406030204" pitchFamily="18" charset="0"/>
            </a:endParaRPr>
          </a:p>
        </p:txBody>
      </p:sp>
      <p:sp>
        <p:nvSpPr>
          <p:cNvPr id="30" name="ZoneTexte 29"/>
          <p:cNvSpPr txBox="1"/>
          <p:nvPr/>
        </p:nvSpPr>
        <p:spPr>
          <a:xfrm>
            <a:off x="609600" y="129540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latin typeface="Cambria" panose="02040503050406030204" pitchFamily="18" charset="0"/>
                <a:ea typeface="Cambria" panose="02040503050406030204" pitchFamily="18" charset="0"/>
              </a:rPr>
              <a:t>Outils et techniques de mise en œuvre </a:t>
            </a:r>
            <a:endParaRPr lang="fr-FR" dirty="0">
              <a:latin typeface="Cambria" panose="02040503050406030204" pitchFamily="18" charset="0"/>
              <a:ea typeface="Cambria" panose="02040503050406030204" pitchFamily="18" charset="0"/>
            </a:endParaRPr>
          </a:p>
        </p:txBody>
      </p:sp>
      <p:sp>
        <p:nvSpPr>
          <p:cNvPr id="31" name="ZoneTexte 30"/>
          <p:cNvSpPr txBox="1"/>
          <p:nvPr/>
        </p:nvSpPr>
        <p:spPr>
          <a:xfrm>
            <a:off x="609600" y="1828800"/>
            <a:ext cx="7162800" cy="369332"/>
          </a:xfrm>
          <a:prstGeom prst="rect">
            <a:avLst/>
          </a:prstGeom>
          <a:noFill/>
        </p:spPr>
        <p:txBody>
          <a:bodyPr wrap="square" rtlCol="0">
            <a:spAutoFit/>
          </a:bodyPr>
          <a:lstStyle/>
          <a:p>
            <a:pPr algn="ctr"/>
            <a:r>
              <a:rPr lang="fr-FR" b="1" dirty="0" smtClean="0">
                <a:latin typeface="Cambria" panose="02040503050406030204" pitchFamily="18" charset="0"/>
                <a:ea typeface="Cambria" panose="02040503050406030204" pitchFamily="18" charset="0"/>
              </a:rPr>
              <a:t>Processus de la méthodologie </a:t>
            </a:r>
            <a:r>
              <a:rPr lang="fr-FR" b="1" dirty="0" err="1" smtClean="0">
                <a:latin typeface="Cambria" panose="02040503050406030204" pitchFamily="18" charset="0"/>
                <a:ea typeface="Cambria" panose="02040503050406030204" pitchFamily="18" charset="0"/>
              </a:rPr>
              <a:t>Scrum</a:t>
            </a:r>
            <a:endParaRPr lang="fr-FR" b="1" dirty="0">
              <a:latin typeface="Cambria" panose="02040503050406030204" pitchFamily="18" charset="0"/>
              <a:ea typeface="Cambria" panose="02040503050406030204" pitchFamily="18" charset="0"/>
            </a:endParaRPr>
          </a:p>
        </p:txBody>
      </p:sp>
      <p:pic>
        <p:nvPicPr>
          <p:cNvPr id="6" name="Image 5"/>
          <p:cNvPicPr/>
          <p:nvPr/>
        </p:nvPicPr>
        <p:blipFill>
          <a:blip r:embed="rId2">
            <a:extLst>
              <a:ext uri="{28A0092B-C50C-407E-A947-70E740481C1C}">
                <a14:useLocalDpi xmlns:a14="http://schemas.microsoft.com/office/drawing/2010/main" val="0"/>
              </a:ext>
            </a:extLst>
          </a:blip>
          <a:stretch>
            <a:fillRect/>
          </a:stretch>
        </p:blipFill>
        <p:spPr>
          <a:xfrm>
            <a:off x="1143000" y="2198132"/>
            <a:ext cx="6227445" cy="38147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fr-FR" altLang="zh-CN" sz="4000" dirty="0" smtClean="0">
                <a:latin typeface="Cambria" panose="02040503050406030204" pitchFamily="18" charset="0"/>
                <a:ea typeface="Cambria" panose="02040503050406030204" pitchFamily="18" charset="0"/>
              </a:rPr>
              <a:t>Conception et mise en œuvre </a:t>
            </a:r>
            <a:endParaRPr lang="fr-FR" altLang="zh-CN" sz="2400" dirty="0" smtClean="0">
              <a:latin typeface="Cambria" panose="02040503050406030204" pitchFamily="18" charset="0"/>
              <a:ea typeface="Cambria" panose="02040503050406030204" pitchFamily="18" charset="0"/>
            </a:endParaRPr>
          </a:p>
        </p:txBody>
      </p:sp>
      <p:sp>
        <p:nvSpPr>
          <p:cNvPr id="30" name="ZoneTexte 29"/>
          <p:cNvSpPr txBox="1"/>
          <p:nvPr/>
        </p:nvSpPr>
        <p:spPr>
          <a:xfrm>
            <a:off x="609600" y="129540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latin typeface="Cambria" panose="02040503050406030204" pitchFamily="18" charset="0"/>
                <a:ea typeface="Cambria" panose="02040503050406030204" pitchFamily="18" charset="0"/>
              </a:rPr>
              <a:t>Outils et techniques de mise en œuvre </a:t>
            </a:r>
            <a:endParaRPr lang="fr-FR" dirty="0">
              <a:latin typeface="Cambria" panose="02040503050406030204" pitchFamily="18" charset="0"/>
              <a:ea typeface="Cambria" panose="02040503050406030204" pitchFamily="18" charset="0"/>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1923" y="2198132"/>
            <a:ext cx="6322953" cy="4444848"/>
          </a:xfrm>
          <a:prstGeom prst="rect">
            <a:avLst/>
          </a:prstGeom>
        </p:spPr>
      </p:pic>
    </p:spTree>
    <p:extLst>
      <p:ext uri="{BB962C8B-B14F-4D97-AF65-F5344CB8AC3E}">
        <p14:creationId xmlns:p14="http://schemas.microsoft.com/office/powerpoint/2010/main" val="2135278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fr-FR" altLang="zh-CN" sz="4000" dirty="0" smtClean="0">
                <a:latin typeface="Cambria" panose="02040503050406030204" pitchFamily="18" charset="0"/>
                <a:ea typeface="Cambria" panose="02040503050406030204" pitchFamily="18" charset="0"/>
              </a:rPr>
              <a:t>Conception et Mise en œuvre  </a:t>
            </a:r>
            <a:endParaRPr lang="fr-FR" altLang="zh-CN" sz="2400" dirty="0" smtClean="0">
              <a:latin typeface="Cambria" panose="02040503050406030204" pitchFamily="18" charset="0"/>
              <a:ea typeface="Cambria" panose="02040503050406030204" pitchFamily="18" charset="0"/>
            </a:endParaRPr>
          </a:p>
        </p:txBody>
      </p:sp>
      <p:sp>
        <p:nvSpPr>
          <p:cNvPr id="3" name="ZoneTexte 2"/>
          <p:cNvSpPr txBox="1"/>
          <p:nvPr/>
        </p:nvSpPr>
        <p:spPr>
          <a:xfrm>
            <a:off x="609600" y="129540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latin typeface="Cambria" panose="02040503050406030204" pitchFamily="18" charset="0"/>
                <a:ea typeface="Cambria" panose="02040503050406030204" pitchFamily="18" charset="0"/>
              </a:rPr>
              <a:t>Outils et techniques de mise en œuvre </a:t>
            </a:r>
            <a:endParaRPr lang="fr-FR" dirty="0">
              <a:latin typeface="Cambria" panose="02040503050406030204" pitchFamily="18" charset="0"/>
              <a:ea typeface="Cambria" panose="02040503050406030204" pitchFamily="18" charset="0"/>
            </a:endParaRPr>
          </a:p>
        </p:txBody>
      </p:sp>
      <p:sp>
        <p:nvSpPr>
          <p:cNvPr id="4" name="ZoneTexte 3"/>
          <p:cNvSpPr txBox="1"/>
          <p:nvPr/>
        </p:nvSpPr>
        <p:spPr>
          <a:xfrm>
            <a:off x="609600" y="1828800"/>
            <a:ext cx="7162800" cy="369332"/>
          </a:xfrm>
          <a:prstGeom prst="rect">
            <a:avLst/>
          </a:prstGeom>
          <a:noFill/>
        </p:spPr>
        <p:txBody>
          <a:bodyPr wrap="square" rtlCol="0">
            <a:spAutoFit/>
          </a:bodyPr>
          <a:lstStyle/>
          <a:p>
            <a:pPr algn="ctr"/>
            <a:r>
              <a:rPr lang="fr-FR" b="1" dirty="0" smtClean="0">
                <a:latin typeface="Cambria" panose="02040503050406030204" pitchFamily="18" charset="0"/>
                <a:ea typeface="Cambria" panose="02040503050406030204" pitchFamily="18" charset="0"/>
              </a:rPr>
              <a:t>Le langage de modélisation</a:t>
            </a:r>
            <a:endParaRPr lang="fr-FR" b="1" dirty="0">
              <a:latin typeface="Cambria" panose="02040503050406030204" pitchFamily="18" charset="0"/>
              <a:ea typeface="Cambria" panose="02040503050406030204" pitchFamily="18" charset="0"/>
            </a:endParaRPr>
          </a:p>
        </p:txBody>
      </p:sp>
      <p:sp>
        <p:nvSpPr>
          <p:cNvPr id="7" name="Rectangle 6"/>
          <p:cNvSpPr/>
          <p:nvPr/>
        </p:nvSpPr>
        <p:spPr>
          <a:xfrm>
            <a:off x="3083930" y="2362200"/>
            <a:ext cx="2214139" cy="1107996"/>
          </a:xfrm>
          <a:prstGeom prst="rect">
            <a:avLst/>
          </a:prstGeom>
          <a:noFill/>
        </p:spPr>
        <p:txBody>
          <a:bodyPr wrap="square" lIns="91440" tIns="45720" rIns="91440" bIns="45720">
            <a:spAutoFit/>
          </a:bodyPr>
          <a:lstStyle/>
          <a:p>
            <a:pPr algn="ctr"/>
            <a:r>
              <a:rPr lang="fr-FR" sz="6600" b="1" cap="none" spc="0" dirty="0" smtClean="0">
                <a:ln w="10541" cmpd="sng">
                  <a:solidFill>
                    <a:schemeClr val="tx1">
                      <a:lumMod val="50000"/>
                    </a:scheme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101600">
                    <a:schemeClr val="accent4">
                      <a:satMod val="175000"/>
                      <a:alpha val="40000"/>
                    </a:schemeClr>
                  </a:glow>
                </a:effectLst>
                <a:latin typeface="Cambria" panose="02040503050406030204" pitchFamily="18" charset="0"/>
                <a:ea typeface="Cambria" panose="02040503050406030204" pitchFamily="18" charset="0"/>
              </a:rPr>
              <a:t>UML</a:t>
            </a:r>
            <a:endParaRPr lang="fr-FR" sz="6600" b="1" cap="none" spc="0" dirty="0">
              <a:ln w="10541" cmpd="sng">
                <a:solidFill>
                  <a:schemeClr val="tx1">
                    <a:lumMod val="50000"/>
                  </a:scheme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glow rad="101600">
                  <a:schemeClr val="accent4">
                    <a:satMod val="175000"/>
                    <a:alpha val="40000"/>
                  </a:schemeClr>
                </a:glow>
              </a:effectLst>
              <a:latin typeface="Cambria" panose="02040503050406030204" pitchFamily="18" charset="0"/>
              <a:ea typeface="Cambria" panose="02040503050406030204" pitchFamily="18" charset="0"/>
            </a:endParaRPr>
          </a:p>
        </p:txBody>
      </p:sp>
      <p:sp>
        <p:nvSpPr>
          <p:cNvPr id="8" name="ZoneTexte 7"/>
          <p:cNvSpPr txBox="1"/>
          <p:nvPr/>
        </p:nvSpPr>
        <p:spPr>
          <a:xfrm>
            <a:off x="609600" y="3657600"/>
            <a:ext cx="7239000"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600" dirty="0">
                <a:solidFill>
                  <a:srgbClr val="000000"/>
                </a:solidFill>
                <a:latin typeface="Cambria" panose="02040503050406030204" pitchFamily="18" charset="0"/>
                <a:ea typeface="Cambria" panose="02040503050406030204" pitchFamily="18" charset="0"/>
              </a:rPr>
              <a:t>UML (Unified   Modeling  Language)     est  un   langage    de  modélisation     unifié qui  permet  de modéliser une application logicielle d’une façon standard dans le cadre de la conception orienté objet.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zh-CN" sz="4000" dirty="0">
                <a:latin typeface="Cambria" panose="02040503050406030204" pitchFamily="18" charset="0"/>
                <a:ea typeface="Cambria" panose="02040503050406030204" pitchFamily="18" charset="0"/>
              </a:rPr>
              <a:t>Conception et mise en œuvre </a:t>
            </a:r>
            <a:endParaRPr lang="fr-FR" sz="4000" dirty="0">
              <a:latin typeface="Cambria" panose="02040503050406030204" pitchFamily="18" charset="0"/>
              <a:ea typeface="Cambria" panose="02040503050406030204" pitchFamily="18" charset="0"/>
            </a:endParaRPr>
          </a:p>
        </p:txBody>
      </p:sp>
      <p:sp>
        <p:nvSpPr>
          <p:cNvPr id="4" name="ZoneTexte 3"/>
          <p:cNvSpPr txBox="1"/>
          <p:nvPr/>
        </p:nvSpPr>
        <p:spPr>
          <a:xfrm>
            <a:off x="660400" y="1056164"/>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latin typeface="Cambria" panose="02040503050406030204" pitchFamily="18" charset="0"/>
                <a:ea typeface="Cambria" panose="02040503050406030204" pitchFamily="18" charset="0"/>
              </a:rPr>
              <a:t>L’architecture </a:t>
            </a:r>
            <a:r>
              <a:rPr lang="fr-FR" dirty="0" smtClean="0">
                <a:latin typeface="Cambria" panose="02040503050406030204" pitchFamily="18" charset="0"/>
                <a:ea typeface="Cambria" panose="02040503050406030204" pitchFamily="18" charset="0"/>
              </a:rPr>
              <a:t>MVC </a:t>
            </a:r>
            <a:endParaRPr lang="fr-FR" dirty="0">
              <a:latin typeface="Cambria" panose="02040503050406030204" pitchFamily="18" charset="0"/>
              <a:ea typeface="Cambria" panose="02040503050406030204" pitchFamily="18" charset="0"/>
            </a:endParaRPr>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1714500" y="1866900"/>
            <a:ext cx="5715000" cy="3124200"/>
          </a:xfrm>
          <a:prstGeom prst="rect">
            <a:avLst/>
          </a:prstGeom>
        </p:spPr>
      </p:pic>
    </p:spTree>
    <p:extLst>
      <p:ext uri="{BB962C8B-B14F-4D97-AF65-F5344CB8AC3E}">
        <p14:creationId xmlns:p14="http://schemas.microsoft.com/office/powerpoint/2010/main" val="2581376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solidFill>
                <a:srgbClr val="0D1259"/>
              </a:solidFill>
            </a:endParaRPr>
          </a:p>
        </p:txBody>
      </p:sp>
      <p:sp>
        <p:nvSpPr>
          <p:cNvPr id="5" name="ZoneTexte 4"/>
          <p:cNvSpPr txBox="1"/>
          <p:nvPr/>
        </p:nvSpPr>
        <p:spPr>
          <a:xfrm>
            <a:off x="685800" y="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solidFill>
                  <a:srgbClr val="FFFFFF"/>
                </a:solidFill>
                <a:latin typeface="Cambria" panose="02040503050406030204" pitchFamily="18" charset="0"/>
                <a:ea typeface="Cambria" panose="02040503050406030204" pitchFamily="18" charset="0"/>
              </a:rPr>
              <a:t>Diagramme des cas d’utilisation du premier sprint </a:t>
            </a:r>
            <a:endParaRPr lang="fr-FR" dirty="0">
              <a:solidFill>
                <a:srgbClr val="FFFFFF"/>
              </a:solidFill>
              <a:latin typeface="Cambria" panose="02040503050406030204" pitchFamily="18" charset="0"/>
              <a:ea typeface="Cambria" panose="02040503050406030204" pitchFamily="18" charset="0"/>
            </a:endParaRPr>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990600" y="838200"/>
            <a:ext cx="7162799" cy="5410200"/>
          </a:xfrm>
          <a:prstGeom prst="rect">
            <a:avLst/>
          </a:prstGeom>
          <a:noFill/>
          <a:ln>
            <a:noFill/>
          </a:ln>
        </p:spPr>
      </p:pic>
    </p:spTree>
    <p:extLst>
      <p:ext uri="{BB962C8B-B14F-4D97-AF65-F5344CB8AC3E}">
        <p14:creationId xmlns:p14="http://schemas.microsoft.com/office/powerpoint/2010/main" val="1012983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solidFill>
                <a:srgbClr val="0D1259"/>
              </a:solidFill>
            </a:endParaRPr>
          </a:p>
        </p:txBody>
      </p:sp>
      <p:sp>
        <p:nvSpPr>
          <p:cNvPr id="5" name="ZoneTexte 4"/>
          <p:cNvSpPr txBox="1"/>
          <p:nvPr/>
        </p:nvSpPr>
        <p:spPr>
          <a:xfrm>
            <a:off x="685800" y="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solidFill>
                  <a:srgbClr val="FFFFFF"/>
                </a:solidFill>
                <a:latin typeface="Cambria" panose="02040503050406030204" pitchFamily="18" charset="0"/>
                <a:ea typeface="Cambria" panose="02040503050406030204" pitchFamily="18" charset="0"/>
              </a:rPr>
              <a:t>Diagramme des cas d’utilisation du deuxième sprint </a:t>
            </a:r>
            <a:endParaRPr lang="fr-FR" dirty="0">
              <a:solidFill>
                <a:srgbClr val="FFFFFF"/>
              </a:solidFill>
              <a:latin typeface="Cambria" panose="02040503050406030204" pitchFamily="18" charset="0"/>
              <a:ea typeface="Cambria" panose="02040503050406030204" pitchFamily="18" charset="0"/>
            </a:endParaRPr>
          </a:p>
        </p:txBody>
      </p:sp>
      <p:pic>
        <p:nvPicPr>
          <p:cNvPr id="7" name="Image 6" descr="C:\Users\carme\Downloads\sprint2 (1).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01077"/>
            <a:ext cx="7619999" cy="5399723"/>
          </a:xfrm>
          <a:prstGeom prst="rect">
            <a:avLst/>
          </a:prstGeom>
          <a:noFill/>
          <a:ln>
            <a:noFill/>
          </a:ln>
        </p:spPr>
      </p:pic>
    </p:spTree>
    <p:extLst>
      <p:ext uri="{BB962C8B-B14F-4D97-AF65-F5344CB8AC3E}">
        <p14:creationId xmlns:p14="http://schemas.microsoft.com/office/powerpoint/2010/main" val="249476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fr-FR" altLang="zh-CN" sz="4000" dirty="0" smtClean="0">
                <a:latin typeface="Cambria" panose="02040503050406030204" pitchFamily="18" charset="0"/>
                <a:ea typeface="Cambria" panose="02040503050406030204" pitchFamily="18" charset="0"/>
              </a:rPr>
              <a:t>Plan</a:t>
            </a:r>
            <a:endParaRPr lang="fr-FR" altLang="zh-CN" sz="2400" dirty="0" smtClean="0">
              <a:solidFill>
                <a:schemeClr val="accent1"/>
              </a:solidFill>
              <a:latin typeface="Cambria" panose="02040503050406030204" pitchFamily="18" charset="0"/>
              <a:ea typeface="Cambria" panose="02040503050406030204" pitchFamily="18" charset="0"/>
            </a:endParaRPr>
          </a:p>
        </p:txBody>
      </p:sp>
      <p:grpSp>
        <p:nvGrpSpPr>
          <p:cNvPr id="4099" name="Group 3"/>
          <p:cNvGrpSpPr>
            <a:grpSpLocks/>
          </p:cNvGrpSpPr>
          <p:nvPr/>
        </p:nvGrpSpPr>
        <p:grpSpPr bwMode="auto">
          <a:xfrm>
            <a:off x="1828800" y="1262274"/>
            <a:ext cx="762000" cy="665163"/>
            <a:chOff x="1110" y="2656"/>
            <a:chExt cx="1549" cy="1351"/>
          </a:xfrm>
        </p:grpSpPr>
        <p:sp>
          <p:nvSpPr>
            <p:cNvPr id="412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fr-FR" altLang="zh-CN">
                <a:ea typeface="宋体" charset="-122"/>
              </a:endParaRPr>
            </a:p>
          </p:txBody>
        </p:sp>
        <p:sp>
          <p:nvSpPr>
            <p:cNvPr id="412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fr-FR" altLang="zh-CN">
                <a:ea typeface="宋体" charset="-122"/>
              </a:endParaRPr>
            </a:p>
          </p:txBody>
        </p:sp>
        <p:sp>
          <p:nvSpPr>
            <p:cNvPr id="4096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fr-FR" altLang="zh-CN">
                <a:ea typeface="宋体" charset="-122"/>
              </a:endParaRPr>
            </a:p>
          </p:txBody>
        </p:sp>
      </p:grpSp>
      <p:grpSp>
        <p:nvGrpSpPr>
          <p:cNvPr id="4100" name="Group 7"/>
          <p:cNvGrpSpPr>
            <a:grpSpLocks/>
          </p:cNvGrpSpPr>
          <p:nvPr/>
        </p:nvGrpSpPr>
        <p:grpSpPr bwMode="auto">
          <a:xfrm>
            <a:off x="1817211" y="2147248"/>
            <a:ext cx="762000" cy="665163"/>
            <a:chOff x="3174" y="2656"/>
            <a:chExt cx="1549" cy="1351"/>
          </a:xfrm>
        </p:grpSpPr>
        <p:sp>
          <p:nvSpPr>
            <p:cNvPr id="4121"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fr-FR" altLang="zh-CN">
                <a:ea typeface="宋体" charset="-122"/>
              </a:endParaRPr>
            </a:p>
          </p:txBody>
        </p:sp>
        <p:sp>
          <p:nvSpPr>
            <p:cNvPr id="4122"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fr-FR" altLang="zh-CN">
                <a:ea typeface="宋体" charset="-122"/>
              </a:endParaRPr>
            </a:p>
          </p:txBody>
        </p:sp>
        <p:sp>
          <p:nvSpPr>
            <p:cNvPr id="4097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fr-FR" altLang="zh-CN">
                <a:ea typeface="宋体" charset="-122"/>
              </a:endParaRPr>
            </a:p>
          </p:txBody>
        </p:sp>
      </p:grpSp>
      <p:sp>
        <p:nvSpPr>
          <p:cNvPr id="4101" name="Line 11"/>
          <p:cNvSpPr>
            <a:spLocks noChangeShapeType="1"/>
          </p:cNvSpPr>
          <p:nvPr/>
        </p:nvSpPr>
        <p:spPr bwMode="auto">
          <a:xfrm>
            <a:off x="2438400" y="1931677"/>
            <a:ext cx="4800600" cy="0"/>
          </a:xfrm>
          <a:prstGeom prst="line">
            <a:avLst/>
          </a:prstGeom>
          <a:noFill/>
          <a:ln w="25400">
            <a:solidFill>
              <a:srgbClr val="C0C0C0"/>
            </a:solidFill>
            <a:prstDash val="sysDot"/>
            <a:round/>
            <a:headEnd/>
            <a:tailEnd type="oval" w="med" len="med"/>
          </a:ln>
        </p:spPr>
        <p:txBody>
          <a:bodyPr wrap="none" anchor="ctr"/>
          <a:lstStyle/>
          <a:p>
            <a:endParaRPr lang="fr-FR"/>
          </a:p>
        </p:txBody>
      </p:sp>
      <p:sp>
        <p:nvSpPr>
          <p:cNvPr id="4102" name="Text Box 12"/>
          <p:cNvSpPr txBox="1">
            <a:spLocks noChangeArrowheads="1"/>
          </p:cNvSpPr>
          <p:nvPr/>
        </p:nvSpPr>
        <p:spPr bwMode="auto">
          <a:xfrm>
            <a:off x="2667000" y="1377036"/>
            <a:ext cx="1847301" cy="461665"/>
          </a:xfrm>
          <a:prstGeom prst="rect">
            <a:avLst/>
          </a:prstGeom>
          <a:noFill/>
          <a:ln w="9525" algn="ctr">
            <a:noFill/>
            <a:miter lim="800000"/>
            <a:headEnd/>
            <a:tailEnd/>
          </a:ln>
        </p:spPr>
        <p:txBody>
          <a:bodyPr wrap="none">
            <a:spAutoFit/>
          </a:bodyPr>
          <a:lstStyle/>
          <a:p>
            <a:pPr eaLnBrk="0" hangingPunct="0"/>
            <a:r>
              <a:rPr lang="fr-FR" altLang="zh-CN" sz="2400" dirty="0" smtClean="0">
                <a:latin typeface="Cambria" panose="02040503050406030204" pitchFamily="18" charset="0"/>
                <a:ea typeface="Cambria" panose="02040503050406030204" pitchFamily="18" charset="0"/>
              </a:rPr>
              <a:t>Introduction</a:t>
            </a:r>
            <a:endParaRPr lang="fr-FR" altLang="zh-CN" sz="2400" dirty="0">
              <a:latin typeface="Cambria" panose="02040503050406030204" pitchFamily="18" charset="0"/>
              <a:ea typeface="Cambria" panose="02040503050406030204" pitchFamily="18" charset="0"/>
            </a:endParaRPr>
          </a:p>
        </p:txBody>
      </p:sp>
      <p:sp>
        <p:nvSpPr>
          <p:cNvPr id="4103" name="Text Box 13"/>
          <p:cNvSpPr txBox="1">
            <a:spLocks noChangeArrowheads="1"/>
          </p:cNvSpPr>
          <p:nvPr/>
        </p:nvSpPr>
        <p:spPr bwMode="gray">
          <a:xfrm>
            <a:off x="2035990" y="1427163"/>
            <a:ext cx="354013" cy="457200"/>
          </a:xfrm>
          <a:prstGeom prst="rect">
            <a:avLst/>
          </a:prstGeom>
          <a:noFill/>
          <a:ln w="9525" algn="ctr">
            <a:noFill/>
            <a:miter lim="800000"/>
            <a:headEnd/>
            <a:tailEnd/>
          </a:ln>
        </p:spPr>
        <p:txBody>
          <a:bodyPr wrap="none">
            <a:spAutoFit/>
          </a:bodyPr>
          <a:lstStyle/>
          <a:p>
            <a:pPr algn="ctr" eaLnBrk="0" hangingPunct="0"/>
            <a:r>
              <a:rPr lang="fr-FR" altLang="zh-CN" sz="2400" b="1" dirty="0" smtClean="0">
                <a:solidFill>
                  <a:schemeClr val="bg1"/>
                </a:solidFill>
                <a:ea typeface="宋体" charset="-122"/>
              </a:rPr>
              <a:t>1</a:t>
            </a:r>
            <a:endParaRPr lang="fr-FR" altLang="zh-CN" sz="2400" b="1" dirty="0">
              <a:solidFill>
                <a:schemeClr val="bg1"/>
              </a:solidFill>
              <a:ea typeface="宋体" charset="-122"/>
            </a:endParaRPr>
          </a:p>
        </p:txBody>
      </p:sp>
      <p:sp>
        <p:nvSpPr>
          <p:cNvPr id="4104" name="Line 14"/>
          <p:cNvSpPr>
            <a:spLocks noChangeShapeType="1"/>
          </p:cNvSpPr>
          <p:nvPr/>
        </p:nvSpPr>
        <p:spPr bwMode="auto">
          <a:xfrm>
            <a:off x="2438400" y="2812411"/>
            <a:ext cx="4800600" cy="0"/>
          </a:xfrm>
          <a:prstGeom prst="line">
            <a:avLst/>
          </a:prstGeom>
          <a:noFill/>
          <a:ln w="25400">
            <a:solidFill>
              <a:srgbClr val="C0C0C0"/>
            </a:solidFill>
            <a:prstDash val="sysDot"/>
            <a:round/>
            <a:headEnd/>
            <a:tailEnd type="oval" w="med" len="med"/>
          </a:ln>
        </p:spPr>
        <p:txBody>
          <a:bodyPr wrap="none" anchor="ctr"/>
          <a:lstStyle/>
          <a:p>
            <a:endParaRPr lang="fr-FR"/>
          </a:p>
        </p:txBody>
      </p:sp>
      <p:sp>
        <p:nvSpPr>
          <p:cNvPr id="4105" name="Text Box 15"/>
          <p:cNvSpPr txBox="1">
            <a:spLocks noChangeArrowheads="1"/>
          </p:cNvSpPr>
          <p:nvPr/>
        </p:nvSpPr>
        <p:spPr bwMode="auto">
          <a:xfrm>
            <a:off x="2602387" y="2239303"/>
            <a:ext cx="3078087" cy="461665"/>
          </a:xfrm>
          <a:prstGeom prst="rect">
            <a:avLst/>
          </a:prstGeom>
          <a:noFill/>
          <a:ln w="9525" algn="ctr">
            <a:noFill/>
            <a:miter lim="800000"/>
            <a:headEnd/>
            <a:tailEnd/>
          </a:ln>
        </p:spPr>
        <p:txBody>
          <a:bodyPr wrap="none">
            <a:spAutoFit/>
          </a:bodyPr>
          <a:lstStyle/>
          <a:p>
            <a:pPr eaLnBrk="0" hangingPunct="0"/>
            <a:r>
              <a:rPr lang="fr-FR" altLang="zh-CN" sz="2400" dirty="0" smtClean="0">
                <a:latin typeface="Cambria" panose="02040503050406030204" pitchFamily="18" charset="0"/>
                <a:ea typeface="Cambria" panose="02040503050406030204" pitchFamily="18" charset="0"/>
              </a:rPr>
              <a:t>Présentation </a:t>
            </a:r>
            <a:r>
              <a:rPr lang="fr-FR" altLang="zh-CN" sz="2400" dirty="0">
                <a:latin typeface="Cambria" panose="02040503050406030204" pitchFamily="18" charset="0"/>
                <a:ea typeface="Cambria" panose="02040503050406030204" pitchFamily="18" charset="0"/>
              </a:rPr>
              <a:t>du sujet</a:t>
            </a:r>
          </a:p>
        </p:txBody>
      </p:sp>
      <p:sp>
        <p:nvSpPr>
          <p:cNvPr id="4106" name="Text Box 16"/>
          <p:cNvSpPr txBox="1">
            <a:spLocks noChangeArrowheads="1"/>
          </p:cNvSpPr>
          <p:nvPr/>
        </p:nvSpPr>
        <p:spPr bwMode="gray">
          <a:xfrm>
            <a:off x="2023314" y="2262822"/>
            <a:ext cx="354013" cy="457200"/>
          </a:xfrm>
          <a:prstGeom prst="rect">
            <a:avLst/>
          </a:prstGeom>
          <a:noFill/>
          <a:ln w="9525" algn="ctr">
            <a:noFill/>
            <a:miter lim="800000"/>
            <a:headEnd/>
            <a:tailEnd/>
          </a:ln>
        </p:spPr>
        <p:txBody>
          <a:bodyPr wrap="none">
            <a:spAutoFit/>
          </a:bodyPr>
          <a:lstStyle/>
          <a:p>
            <a:pPr algn="ctr" eaLnBrk="0" hangingPunct="0"/>
            <a:r>
              <a:rPr lang="fr-FR" altLang="zh-CN" sz="2400" b="1" dirty="0" smtClean="0">
                <a:solidFill>
                  <a:schemeClr val="bg1"/>
                </a:solidFill>
                <a:ea typeface="宋体" charset="-122"/>
              </a:rPr>
              <a:t>2</a:t>
            </a:r>
            <a:endParaRPr lang="fr-FR" altLang="zh-CN" sz="2400" b="1" dirty="0">
              <a:solidFill>
                <a:schemeClr val="bg1"/>
              </a:solidFill>
              <a:ea typeface="宋体" charset="-122"/>
            </a:endParaRPr>
          </a:p>
        </p:txBody>
      </p:sp>
      <p:grpSp>
        <p:nvGrpSpPr>
          <p:cNvPr id="4107" name="Group 17"/>
          <p:cNvGrpSpPr>
            <a:grpSpLocks/>
          </p:cNvGrpSpPr>
          <p:nvPr/>
        </p:nvGrpSpPr>
        <p:grpSpPr bwMode="auto">
          <a:xfrm>
            <a:off x="1817211" y="2995510"/>
            <a:ext cx="762000" cy="665163"/>
            <a:chOff x="1110" y="2656"/>
            <a:chExt cx="1549" cy="1351"/>
          </a:xfrm>
        </p:grpSpPr>
        <p:sp>
          <p:nvSpPr>
            <p:cNvPr id="411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fr-FR" altLang="zh-CN">
                <a:ea typeface="宋体" charset="-122"/>
              </a:endParaRPr>
            </a:p>
          </p:txBody>
        </p:sp>
        <p:sp>
          <p:nvSpPr>
            <p:cNvPr id="411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fr-FR" altLang="zh-CN">
                <a:ea typeface="宋体" charset="-122"/>
              </a:endParaRPr>
            </a:p>
          </p:txBody>
        </p:sp>
        <p:sp>
          <p:nvSpPr>
            <p:cNvPr id="4098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fr-FR" altLang="zh-CN">
                <a:ea typeface="宋体" charset="-122"/>
              </a:endParaRPr>
            </a:p>
          </p:txBody>
        </p:sp>
      </p:grpSp>
      <p:grpSp>
        <p:nvGrpSpPr>
          <p:cNvPr id="4108" name="Group 21"/>
          <p:cNvGrpSpPr>
            <a:grpSpLocks/>
          </p:cNvGrpSpPr>
          <p:nvPr/>
        </p:nvGrpSpPr>
        <p:grpSpPr bwMode="auto">
          <a:xfrm>
            <a:off x="1817211" y="4623301"/>
            <a:ext cx="762000" cy="665163"/>
            <a:chOff x="3174" y="2656"/>
            <a:chExt cx="1549" cy="1351"/>
          </a:xfrm>
        </p:grpSpPr>
        <p:sp>
          <p:nvSpPr>
            <p:cNvPr id="4115"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fr-FR" altLang="zh-CN">
                <a:ea typeface="宋体" charset="-122"/>
              </a:endParaRPr>
            </a:p>
          </p:txBody>
        </p:sp>
        <p:sp>
          <p:nvSpPr>
            <p:cNvPr id="4116"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fr-FR" altLang="zh-CN">
                <a:ea typeface="宋体" charset="-122"/>
              </a:endParaRPr>
            </a:p>
          </p:txBody>
        </p:sp>
        <p:sp>
          <p:nvSpPr>
            <p:cNvPr id="40984"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fr-FR" altLang="zh-CN">
                <a:ea typeface="宋体" charset="-122"/>
              </a:endParaRPr>
            </a:p>
          </p:txBody>
        </p:sp>
      </p:grpSp>
      <p:sp>
        <p:nvSpPr>
          <p:cNvPr id="4109" name="Line 25"/>
          <p:cNvSpPr>
            <a:spLocks noChangeShapeType="1"/>
          </p:cNvSpPr>
          <p:nvPr/>
        </p:nvSpPr>
        <p:spPr bwMode="auto">
          <a:xfrm>
            <a:off x="2438400" y="3643464"/>
            <a:ext cx="4800600" cy="0"/>
          </a:xfrm>
          <a:prstGeom prst="line">
            <a:avLst/>
          </a:prstGeom>
          <a:noFill/>
          <a:ln w="25400">
            <a:solidFill>
              <a:srgbClr val="C0C0C0"/>
            </a:solidFill>
            <a:prstDash val="sysDot"/>
            <a:round/>
            <a:headEnd/>
            <a:tailEnd type="oval" w="med" len="med"/>
          </a:ln>
        </p:spPr>
        <p:txBody>
          <a:bodyPr wrap="none" anchor="ctr"/>
          <a:lstStyle/>
          <a:p>
            <a:endParaRPr lang="fr-FR"/>
          </a:p>
        </p:txBody>
      </p:sp>
      <p:sp>
        <p:nvSpPr>
          <p:cNvPr id="4110" name="Text Box 26"/>
          <p:cNvSpPr txBox="1">
            <a:spLocks noChangeArrowheads="1"/>
          </p:cNvSpPr>
          <p:nvPr/>
        </p:nvSpPr>
        <p:spPr bwMode="auto">
          <a:xfrm>
            <a:off x="2639704" y="3101713"/>
            <a:ext cx="3762568" cy="461665"/>
          </a:xfrm>
          <a:prstGeom prst="rect">
            <a:avLst/>
          </a:prstGeom>
          <a:noFill/>
          <a:ln w="9525" algn="ctr">
            <a:noFill/>
            <a:miter lim="800000"/>
            <a:headEnd/>
            <a:tailEnd/>
          </a:ln>
        </p:spPr>
        <p:txBody>
          <a:bodyPr wrap="none">
            <a:spAutoFit/>
          </a:bodyPr>
          <a:lstStyle/>
          <a:p>
            <a:pPr eaLnBrk="0" hangingPunct="0"/>
            <a:r>
              <a:rPr lang="fr-FR" altLang="zh-CN" sz="2400" dirty="0" smtClean="0">
                <a:latin typeface="Cambria" panose="02040503050406030204" pitchFamily="18" charset="0"/>
                <a:ea typeface="Cambria" panose="02040503050406030204" pitchFamily="18" charset="0"/>
              </a:rPr>
              <a:t>Objectifs et problématique</a:t>
            </a:r>
            <a:endParaRPr lang="fr-FR" altLang="zh-CN" sz="2400" dirty="0">
              <a:latin typeface="Cambria" panose="02040503050406030204" pitchFamily="18" charset="0"/>
              <a:ea typeface="Cambria" panose="02040503050406030204" pitchFamily="18" charset="0"/>
            </a:endParaRPr>
          </a:p>
        </p:txBody>
      </p:sp>
      <p:sp>
        <p:nvSpPr>
          <p:cNvPr id="4111" name="Text Box 27"/>
          <p:cNvSpPr txBox="1">
            <a:spLocks noChangeArrowheads="1"/>
          </p:cNvSpPr>
          <p:nvPr/>
        </p:nvSpPr>
        <p:spPr bwMode="gray">
          <a:xfrm>
            <a:off x="2035990" y="3136472"/>
            <a:ext cx="354013" cy="457200"/>
          </a:xfrm>
          <a:prstGeom prst="rect">
            <a:avLst/>
          </a:prstGeom>
          <a:noFill/>
          <a:ln w="9525" algn="ctr">
            <a:noFill/>
            <a:miter lim="800000"/>
            <a:headEnd/>
            <a:tailEnd/>
          </a:ln>
        </p:spPr>
        <p:txBody>
          <a:bodyPr wrap="none">
            <a:spAutoFit/>
          </a:bodyPr>
          <a:lstStyle/>
          <a:p>
            <a:pPr algn="ctr" eaLnBrk="0" hangingPunct="0"/>
            <a:r>
              <a:rPr lang="fr-FR" altLang="zh-CN" sz="2400" b="1" dirty="0" smtClean="0">
                <a:solidFill>
                  <a:schemeClr val="bg1"/>
                </a:solidFill>
                <a:ea typeface="宋体" charset="-122"/>
              </a:rPr>
              <a:t>3</a:t>
            </a:r>
            <a:endParaRPr lang="fr-FR" altLang="zh-CN" sz="2400" b="1" dirty="0">
              <a:solidFill>
                <a:schemeClr val="bg1"/>
              </a:solidFill>
              <a:ea typeface="宋体" charset="-122"/>
            </a:endParaRPr>
          </a:p>
        </p:txBody>
      </p:sp>
      <p:sp>
        <p:nvSpPr>
          <p:cNvPr id="4112" name="Line 28"/>
          <p:cNvSpPr>
            <a:spLocks noChangeShapeType="1"/>
          </p:cNvSpPr>
          <p:nvPr/>
        </p:nvSpPr>
        <p:spPr bwMode="auto">
          <a:xfrm>
            <a:off x="2419177" y="5222290"/>
            <a:ext cx="4800600" cy="0"/>
          </a:xfrm>
          <a:prstGeom prst="line">
            <a:avLst/>
          </a:prstGeom>
          <a:noFill/>
          <a:ln w="25400">
            <a:solidFill>
              <a:srgbClr val="C0C0C0"/>
            </a:solidFill>
            <a:prstDash val="sysDot"/>
            <a:round/>
            <a:headEnd/>
            <a:tailEnd type="oval" w="med" len="med"/>
          </a:ln>
        </p:spPr>
        <p:txBody>
          <a:bodyPr wrap="none" anchor="ctr"/>
          <a:lstStyle/>
          <a:p>
            <a:endParaRPr lang="fr-FR"/>
          </a:p>
        </p:txBody>
      </p:sp>
      <p:sp>
        <p:nvSpPr>
          <p:cNvPr id="4113" name="Text Box 29"/>
          <p:cNvSpPr txBox="1">
            <a:spLocks noChangeArrowheads="1"/>
          </p:cNvSpPr>
          <p:nvPr/>
        </p:nvSpPr>
        <p:spPr bwMode="auto">
          <a:xfrm>
            <a:off x="2667000" y="4658834"/>
            <a:ext cx="3990772" cy="461665"/>
          </a:xfrm>
          <a:prstGeom prst="rect">
            <a:avLst/>
          </a:prstGeom>
          <a:noFill/>
          <a:ln w="9525" algn="ctr">
            <a:noFill/>
            <a:miter lim="800000"/>
            <a:headEnd/>
            <a:tailEnd/>
          </a:ln>
        </p:spPr>
        <p:txBody>
          <a:bodyPr wrap="none">
            <a:spAutoFit/>
          </a:bodyPr>
          <a:lstStyle/>
          <a:p>
            <a:pPr eaLnBrk="0" hangingPunct="0"/>
            <a:r>
              <a:rPr lang="fr-FR" altLang="zh-CN" sz="2400" dirty="0" smtClean="0">
                <a:latin typeface="Cambria" panose="02040503050406030204" pitchFamily="18" charset="0"/>
                <a:ea typeface="Cambria" panose="02040503050406030204" pitchFamily="18" charset="0"/>
              </a:rPr>
              <a:t>Conception et mise en œuvre</a:t>
            </a:r>
            <a:endParaRPr lang="fr-FR" altLang="zh-CN" sz="2400" dirty="0">
              <a:latin typeface="Cambria" panose="02040503050406030204" pitchFamily="18" charset="0"/>
              <a:ea typeface="Cambria" panose="02040503050406030204" pitchFamily="18" charset="0"/>
            </a:endParaRPr>
          </a:p>
        </p:txBody>
      </p:sp>
      <p:sp>
        <p:nvSpPr>
          <p:cNvPr id="4114" name="Text Box 30"/>
          <p:cNvSpPr txBox="1">
            <a:spLocks noChangeArrowheads="1"/>
          </p:cNvSpPr>
          <p:nvPr/>
        </p:nvSpPr>
        <p:spPr bwMode="gray">
          <a:xfrm>
            <a:off x="2023314" y="4680934"/>
            <a:ext cx="356188" cy="461665"/>
          </a:xfrm>
          <a:prstGeom prst="rect">
            <a:avLst/>
          </a:prstGeom>
          <a:noFill/>
          <a:ln w="9525" algn="ctr">
            <a:noFill/>
            <a:miter lim="800000"/>
            <a:headEnd/>
            <a:tailEnd/>
          </a:ln>
        </p:spPr>
        <p:txBody>
          <a:bodyPr wrap="none">
            <a:spAutoFit/>
          </a:bodyPr>
          <a:lstStyle/>
          <a:p>
            <a:pPr algn="ctr" eaLnBrk="0" hangingPunct="0"/>
            <a:r>
              <a:rPr lang="fr-FR" altLang="zh-CN" sz="2400" b="1" dirty="0">
                <a:solidFill>
                  <a:schemeClr val="bg1"/>
                </a:solidFill>
                <a:ea typeface="宋体" charset="-122"/>
              </a:rPr>
              <a:t>5</a:t>
            </a:r>
          </a:p>
        </p:txBody>
      </p:sp>
      <p:sp>
        <p:nvSpPr>
          <p:cNvPr id="2" name="Hexagone 1"/>
          <p:cNvSpPr/>
          <p:nvPr/>
        </p:nvSpPr>
        <p:spPr>
          <a:xfrm>
            <a:off x="1885927" y="5486400"/>
            <a:ext cx="641350" cy="533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6</a:t>
            </a:r>
          </a:p>
        </p:txBody>
      </p:sp>
      <p:sp>
        <p:nvSpPr>
          <p:cNvPr id="35" name="Line 28"/>
          <p:cNvSpPr>
            <a:spLocks noChangeShapeType="1"/>
          </p:cNvSpPr>
          <p:nvPr/>
        </p:nvSpPr>
        <p:spPr bwMode="auto">
          <a:xfrm>
            <a:off x="2438400" y="6019800"/>
            <a:ext cx="4800600" cy="0"/>
          </a:xfrm>
          <a:prstGeom prst="line">
            <a:avLst/>
          </a:prstGeom>
          <a:noFill/>
          <a:ln w="25400">
            <a:solidFill>
              <a:srgbClr val="C0C0C0"/>
            </a:solidFill>
            <a:prstDash val="sysDot"/>
            <a:round/>
            <a:headEnd/>
            <a:tailEnd type="oval" w="med" len="med"/>
          </a:ln>
        </p:spPr>
        <p:txBody>
          <a:bodyPr wrap="none" anchor="ctr"/>
          <a:lstStyle/>
          <a:p>
            <a:endParaRPr lang="fr-FR"/>
          </a:p>
        </p:txBody>
      </p:sp>
      <p:sp>
        <p:nvSpPr>
          <p:cNvPr id="3" name="ZoneTexte 2"/>
          <p:cNvSpPr txBox="1"/>
          <p:nvPr/>
        </p:nvSpPr>
        <p:spPr>
          <a:xfrm>
            <a:off x="2667000" y="5562600"/>
            <a:ext cx="3276600" cy="461665"/>
          </a:xfrm>
          <a:prstGeom prst="rect">
            <a:avLst/>
          </a:prstGeom>
          <a:noFill/>
        </p:spPr>
        <p:txBody>
          <a:bodyPr wrap="square" rtlCol="0">
            <a:spAutoFit/>
          </a:bodyPr>
          <a:lstStyle/>
          <a:p>
            <a:r>
              <a:rPr lang="fr-FR" sz="2400" dirty="0" smtClean="0">
                <a:latin typeface="Cambria" panose="02040503050406030204" pitchFamily="18" charset="0"/>
                <a:ea typeface="Cambria" panose="02040503050406030204" pitchFamily="18" charset="0"/>
              </a:rPr>
              <a:t>Tests et conclusion</a:t>
            </a:r>
            <a:endParaRPr lang="fr-FR" sz="2400" dirty="0">
              <a:latin typeface="Cambria" panose="02040503050406030204" pitchFamily="18" charset="0"/>
              <a:ea typeface="Cambria" panose="02040503050406030204" pitchFamily="18" charset="0"/>
            </a:endParaRPr>
          </a:p>
        </p:txBody>
      </p:sp>
      <p:grpSp>
        <p:nvGrpSpPr>
          <p:cNvPr id="34" name="Group 21"/>
          <p:cNvGrpSpPr>
            <a:grpSpLocks/>
          </p:cNvGrpSpPr>
          <p:nvPr/>
        </p:nvGrpSpPr>
        <p:grpSpPr bwMode="auto">
          <a:xfrm>
            <a:off x="1810816" y="3778627"/>
            <a:ext cx="762000" cy="665163"/>
            <a:chOff x="3174" y="2656"/>
            <a:chExt cx="1549" cy="1351"/>
          </a:xfrm>
        </p:grpSpPr>
        <p:sp>
          <p:nvSpPr>
            <p:cNvPr id="3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fr-FR" altLang="zh-CN">
                <a:ea typeface="宋体" charset="-122"/>
              </a:endParaRPr>
            </a:p>
          </p:txBody>
        </p:sp>
        <p:sp>
          <p:nvSpPr>
            <p:cNvPr id="3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fr-FR" altLang="zh-CN">
                <a:ea typeface="宋体" charset="-122"/>
              </a:endParaRPr>
            </a:p>
          </p:txBody>
        </p:sp>
        <p:sp>
          <p:nvSpPr>
            <p:cNvPr id="38"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fr-FR" altLang="zh-CN">
                <a:ea typeface="宋体" charset="-122"/>
              </a:endParaRPr>
            </a:p>
          </p:txBody>
        </p:sp>
      </p:grpSp>
      <p:sp>
        <p:nvSpPr>
          <p:cNvPr id="39" name="Line 28"/>
          <p:cNvSpPr>
            <a:spLocks noChangeShapeType="1"/>
          </p:cNvSpPr>
          <p:nvPr/>
        </p:nvSpPr>
        <p:spPr bwMode="auto">
          <a:xfrm>
            <a:off x="2419177" y="4432466"/>
            <a:ext cx="4800600" cy="0"/>
          </a:xfrm>
          <a:prstGeom prst="line">
            <a:avLst/>
          </a:prstGeom>
          <a:noFill/>
          <a:ln w="25400">
            <a:solidFill>
              <a:srgbClr val="C0C0C0"/>
            </a:solidFill>
            <a:prstDash val="sysDot"/>
            <a:round/>
            <a:headEnd/>
            <a:tailEnd type="oval" w="med" len="med"/>
          </a:ln>
        </p:spPr>
        <p:txBody>
          <a:bodyPr wrap="none" anchor="ctr"/>
          <a:lstStyle/>
          <a:p>
            <a:endParaRPr lang="fr-FR"/>
          </a:p>
        </p:txBody>
      </p:sp>
      <p:sp>
        <p:nvSpPr>
          <p:cNvPr id="40" name="Text Box 29"/>
          <p:cNvSpPr txBox="1">
            <a:spLocks noChangeArrowheads="1"/>
          </p:cNvSpPr>
          <p:nvPr/>
        </p:nvSpPr>
        <p:spPr bwMode="auto">
          <a:xfrm>
            <a:off x="2619982" y="3895628"/>
            <a:ext cx="2343911" cy="461665"/>
          </a:xfrm>
          <a:prstGeom prst="rect">
            <a:avLst/>
          </a:prstGeom>
          <a:noFill/>
          <a:ln w="9525" algn="ctr">
            <a:noFill/>
            <a:miter lim="800000"/>
            <a:headEnd/>
            <a:tailEnd/>
          </a:ln>
        </p:spPr>
        <p:txBody>
          <a:bodyPr wrap="none">
            <a:spAutoFit/>
          </a:bodyPr>
          <a:lstStyle/>
          <a:p>
            <a:pPr eaLnBrk="0" hangingPunct="0"/>
            <a:r>
              <a:rPr lang="fr-FR" altLang="zh-CN" sz="2400" dirty="0" smtClean="0">
                <a:latin typeface="Cambria" panose="02040503050406030204" pitchFamily="18" charset="0"/>
                <a:ea typeface="Cambria" panose="02040503050406030204" pitchFamily="18" charset="0"/>
              </a:rPr>
              <a:t>Solution choisie</a:t>
            </a:r>
            <a:endParaRPr lang="fr-FR" altLang="zh-CN" sz="2400" dirty="0">
              <a:latin typeface="Cambria" panose="02040503050406030204" pitchFamily="18" charset="0"/>
              <a:ea typeface="Cambria" panose="02040503050406030204" pitchFamily="18" charset="0"/>
            </a:endParaRPr>
          </a:p>
        </p:txBody>
      </p:sp>
      <p:sp>
        <p:nvSpPr>
          <p:cNvPr id="41" name="Text Box 30"/>
          <p:cNvSpPr txBox="1">
            <a:spLocks noChangeArrowheads="1"/>
          </p:cNvSpPr>
          <p:nvPr/>
        </p:nvSpPr>
        <p:spPr bwMode="gray">
          <a:xfrm>
            <a:off x="2009890" y="3913459"/>
            <a:ext cx="354013" cy="457200"/>
          </a:xfrm>
          <a:prstGeom prst="rect">
            <a:avLst/>
          </a:prstGeom>
          <a:noFill/>
          <a:ln w="9525" algn="ctr">
            <a:noFill/>
            <a:miter lim="800000"/>
            <a:headEnd/>
            <a:tailEnd/>
          </a:ln>
        </p:spPr>
        <p:txBody>
          <a:bodyPr wrap="none">
            <a:spAutoFit/>
          </a:bodyPr>
          <a:lstStyle/>
          <a:p>
            <a:pPr algn="ctr" eaLnBrk="0" hangingPunct="0"/>
            <a:r>
              <a:rPr lang="fr-FR" altLang="zh-CN" sz="2400" b="1" dirty="0" smtClean="0">
                <a:solidFill>
                  <a:schemeClr val="bg1"/>
                </a:solidFill>
                <a:ea typeface="宋体" charset="-122"/>
              </a:rPr>
              <a:t>4</a:t>
            </a:r>
            <a:endParaRPr lang="fr-FR" altLang="zh-CN" sz="2400" b="1" dirty="0">
              <a:solidFill>
                <a:schemeClr val="bg1"/>
              </a:solidFill>
              <a:ea typeface="宋体"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solidFill>
                <a:srgbClr val="0D1259"/>
              </a:solidFill>
            </a:endParaRPr>
          </a:p>
        </p:txBody>
      </p:sp>
      <p:sp>
        <p:nvSpPr>
          <p:cNvPr id="5" name="ZoneTexte 4"/>
          <p:cNvSpPr txBox="1"/>
          <p:nvPr/>
        </p:nvSpPr>
        <p:spPr>
          <a:xfrm>
            <a:off x="685800" y="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solidFill>
                  <a:srgbClr val="FFFFFF"/>
                </a:solidFill>
                <a:latin typeface="Cambria" panose="02040503050406030204" pitchFamily="18" charset="0"/>
                <a:ea typeface="Cambria" panose="02040503050406030204" pitchFamily="18" charset="0"/>
              </a:rPr>
              <a:t>Diagramme des cas d’utilisation du troisième sprint </a:t>
            </a:r>
            <a:endParaRPr lang="fr-FR" dirty="0">
              <a:solidFill>
                <a:srgbClr val="FFFFFF"/>
              </a:solidFill>
              <a:latin typeface="Cambria" panose="02040503050406030204" pitchFamily="18" charset="0"/>
              <a:ea typeface="Cambria" panose="02040503050406030204" pitchFamily="18" charset="0"/>
            </a:endParaRPr>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685800" y="747712"/>
            <a:ext cx="7543799" cy="5576888"/>
          </a:xfrm>
          <a:prstGeom prst="rect">
            <a:avLst/>
          </a:prstGeom>
          <a:noFill/>
          <a:ln>
            <a:noFill/>
          </a:ln>
        </p:spPr>
      </p:pic>
    </p:spTree>
    <p:extLst>
      <p:ext uri="{BB962C8B-B14F-4D97-AF65-F5344CB8AC3E}">
        <p14:creationId xmlns:p14="http://schemas.microsoft.com/office/powerpoint/2010/main" val="3974394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solidFill>
                <a:srgbClr val="0D1259"/>
              </a:solidFill>
            </a:endParaRPr>
          </a:p>
        </p:txBody>
      </p:sp>
      <p:sp>
        <p:nvSpPr>
          <p:cNvPr id="5" name="ZoneTexte 4"/>
          <p:cNvSpPr txBox="1"/>
          <p:nvPr/>
        </p:nvSpPr>
        <p:spPr>
          <a:xfrm>
            <a:off x="685800" y="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solidFill>
                  <a:srgbClr val="FFFFFF"/>
                </a:solidFill>
                <a:latin typeface="Cambria" panose="02040503050406030204" pitchFamily="18" charset="0"/>
                <a:ea typeface="Cambria" panose="02040503050406030204" pitchFamily="18" charset="0"/>
              </a:rPr>
              <a:t>Diagramme des cas d’utilisation du quatrième sprint </a:t>
            </a:r>
            <a:endParaRPr lang="fr-FR" dirty="0">
              <a:solidFill>
                <a:srgbClr val="FFFFFF"/>
              </a:solidFill>
              <a:latin typeface="Cambria" panose="02040503050406030204" pitchFamily="18" charset="0"/>
              <a:ea typeface="Cambria" panose="02040503050406030204" pitchFamily="18" charset="0"/>
            </a:endParaRPr>
          </a:p>
        </p:txBody>
      </p:sp>
      <p:pic>
        <p:nvPicPr>
          <p:cNvPr id="7" name="Image 6"/>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696200" cy="5257800"/>
          </a:xfrm>
          <a:prstGeom prst="rect">
            <a:avLst/>
          </a:prstGeom>
          <a:noFill/>
          <a:ln>
            <a:noFill/>
          </a:ln>
        </p:spPr>
      </p:pic>
    </p:spTree>
    <p:extLst>
      <p:ext uri="{BB962C8B-B14F-4D97-AF65-F5344CB8AC3E}">
        <p14:creationId xmlns:p14="http://schemas.microsoft.com/office/powerpoint/2010/main" val="3439191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ZoneTexte 5"/>
          <p:cNvSpPr txBox="1"/>
          <p:nvPr/>
        </p:nvSpPr>
        <p:spPr>
          <a:xfrm>
            <a:off x="685800" y="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solidFill>
                  <a:srgbClr val="FFFFFF"/>
                </a:solidFill>
                <a:latin typeface="Cambria" panose="02040503050406030204" pitchFamily="18" charset="0"/>
                <a:ea typeface="Cambria" panose="02040503050406030204" pitchFamily="18" charset="0"/>
              </a:rPr>
              <a:t>Diagramme des classes du premier sprint </a:t>
            </a:r>
            <a:endParaRPr lang="fr-FR" dirty="0">
              <a:solidFill>
                <a:srgbClr val="FFFFFF"/>
              </a:solidFill>
              <a:latin typeface="Cambria" panose="02040503050406030204" pitchFamily="18" charset="0"/>
              <a:ea typeface="Cambria" panose="02040503050406030204" pitchFamily="18" charset="0"/>
            </a:endParaRPr>
          </a:p>
        </p:txBody>
      </p:sp>
      <p:pic>
        <p:nvPicPr>
          <p:cNvPr id="2" name="Image 1"/>
          <p:cNvPicPr>
            <a:picLocks noChangeAspect="1"/>
          </p:cNvPicPr>
          <p:nvPr/>
        </p:nvPicPr>
        <p:blipFill>
          <a:blip r:embed="rId2"/>
          <a:stretch>
            <a:fillRect/>
          </a:stretch>
        </p:blipFill>
        <p:spPr>
          <a:xfrm>
            <a:off x="846111" y="762000"/>
            <a:ext cx="7307289" cy="5638800"/>
          </a:xfrm>
          <a:prstGeom prst="rect">
            <a:avLst/>
          </a:prstGeom>
        </p:spPr>
      </p:pic>
    </p:spTree>
    <p:extLst>
      <p:ext uri="{BB962C8B-B14F-4D97-AF65-F5344CB8AC3E}">
        <p14:creationId xmlns:p14="http://schemas.microsoft.com/office/powerpoint/2010/main" val="818762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ZoneTexte 5"/>
          <p:cNvSpPr txBox="1"/>
          <p:nvPr/>
        </p:nvSpPr>
        <p:spPr>
          <a:xfrm>
            <a:off x="685800" y="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solidFill>
                  <a:srgbClr val="FFFFFF"/>
                </a:solidFill>
                <a:latin typeface="Cambria" panose="02040503050406030204" pitchFamily="18" charset="0"/>
                <a:ea typeface="Cambria" panose="02040503050406030204" pitchFamily="18" charset="0"/>
              </a:rPr>
              <a:t>Diagramme des classes du deuxième sprint </a:t>
            </a:r>
            <a:endParaRPr lang="fr-FR" dirty="0">
              <a:solidFill>
                <a:srgbClr val="FFFFFF"/>
              </a:solidFill>
              <a:latin typeface="Cambria" panose="02040503050406030204" pitchFamily="18" charset="0"/>
              <a:ea typeface="Cambria" panose="02040503050406030204" pitchFamily="18" charset="0"/>
            </a:endParaRPr>
          </a:p>
        </p:txBody>
      </p:sp>
      <p:pic>
        <p:nvPicPr>
          <p:cNvPr id="3" name="Image 2"/>
          <p:cNvPicPr>
            <a:picLocks noChangeAspect="1"/>
          </p:cNvPicPr>
          <p:nvPr/>
        </p:nvPicPr>
        <p:blipFill>
          <a:blip r:embed="rId2"/>
          <a:stretch>
            <a:fillRect/>
          </a:stretch>
        </p:blipFill>
        <p:spPr>
          <a:xfrm>
            <a:off x="457200" y="665710"/>
            <a:ext cx="8153400" cy="6031483"/>
          </a:xfrm>
          <a:prstGeom prst="rect">
            <a:avLst/>
          </a:prstGeom>
        </p:spPr>
      </p:pic>
    </p:spTree>
    <p:extLst>
      <p:ext uri="{BB962C8B-B14F-4D97-AF65-F5344CB8AC3E}">
        <p14:creationId xmlns:p14="http://schemas.microsoft.com/office/powerpoint/2010/main" val="98948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ZoneTexte 5"/>
          <p:cNvSpPr txBox="1"/>
          <p:nvPr/>
        </p:nvSpPr>
        <p:spPr>
          <a:xfrm>
            <a:off x="685800" y="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solidFill>
                  <a:srgbClr val="FFFFFF"/>
                </a:solidFill>
                <a:latin typeface="Cambria" panose="02040503050406030204" pitchFamily="18" charset="0"/>
                <a:ea typeface="Cambria" panose="02040503050406030204" pitchFamily="18" charset="0"/>
              </a:rPr>
              <a:t>Diagramme des classes du troisième sprint </a:t>
            </a:r>
            <a:endParaRPr lang="fr-FR" dirty="0">
              <a:solidFill>
                <a:srgbClr val="FFFFFF"/>
              </a:solidFill>
              <a:latin typeface="Cambria" panose="02040503050406030204" pitchFamily="18" charset="0"/>
              <a:ea typeface="Cambria" panose="02040503050406030204" pitchFamily="18" charset="0"/>
            </a:endParaRPr>
          </a:p>
        </p:txBody>
      </p:sp>
      <p:pic>
        <p:nvPicPr>
          <p:cNvPr id="2" name="Image 1"/>
          <p:cNvPicPr>
            <a:picLocks noChangeAspect="1"/>
          </p:cNvPicPr>
          <p:nvPr/>
        </p:nvPicPr>
        <p:blipFill>
          <a:blip r:embed="rId2"/>
          <a:stretch>
            <a:fillRect/>
          </a:stretch>
        </p:blipFill>
        <p:spPr>
          <a:xfrm>
            <a:off x="381000" y="533399"/>
            <a:ext cx="8534400" cy="6244839"/>
          </a:xfrm>
          <a:prstGeom prst="rect">
            <a:avLst/>
          </a:prstGeom>
        </p:spPr>
      </p:pic>
    </p:spTree>
    <p:extLst>
      <p:ext uri="{BB962C8B-B14F-4D97-AF65-F5344CB8AC3E}">
        <p14:creationId xmlns:p14="http://schemas.microsoft.com/office/powerpoint/2010/main" val="217855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ZoneTexte 5"/>
          <p:cNvSpPr txBox="1"/>
          <p:nvPr/>
        </p:nvSpPr>
        <p:spPr>
          <a:xfrm>
            <a:off x="685800" y="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solidFill>
                  <a:srgbClr val="FFFFFF"/>
                </a:solidFill>
                <a:latin typeface="Cambria" panose="02040503050406030204" pitchFamily="18" charset="0"/>
                <a:ea typeface="Cambria" panose="02040503050406030204" pitchFamily="18" charset="0"/>
              </a:rPr>
              <a:t>Diagramme des classes du quatrième sprint </a:t>
            </a:r>
            <a:endParaRPr lang="fr-FR" dirty="0">
              <a:solidFill>
                <a:srgbClr val="FFFFFF"/>
              </a:solidFill>
              <a:latin typeface="Cambria" panose="02040503050406030204" pitchFamily="18" charset="0"/>
              <a:ea typeface="Cambria" panose="02040503050406030204" pitchFamily="18" charset="0"/>
            </a:endParaRPr>
          </a:p>
        </p:txBody>
      </p:sp>
      <p:pic>
        <p:nvPicPr>
          <p:cNvPr id="3" name="Image 2"/>
          <p:cNvPicPr>
            <a:picLocks noChangeAspect="1"/>
          </p:cNvPicPr>
          <p:nvPr/>
        </p:nvPicPr>
        <p:blipFill>
          <a:blip r:embed="rId2"/>
          <a:stretch>
            <a:fillRect/>
          </a:stretch>
        </p:blipFill>
        <p:spPr>
          <a:xfrm>
            <a:off x="914400" y="689212"/>
            <a:ext cx="7391400" cy="5423661"/>
          </a:xfrm>
          <a:prstGeom prst="rect">
            <a:avLst/>
          </a:prstGeom>
        </p:spPr>
      </p:pic>
    </p:spTree>
    <p:extLst>
      <p:ext uri="{BB962C8B-B14F-4D97-AF65-F5344CB8AC3E}">
        <p14:creationId xmlns:p14="http://schemas.microsoft.com/office/powerpoint/2010/main" val="3572714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dirty="0" smtClean="0">
                <a:latin typeface="Cambria" panose="02040503050406030204" pitchFamily="18" charset="0"/>
                <a:ea typeface="Cambria" panose="02040503050406030204" pitchFamily="18" charset="0"/>
              </a:rPr>
              <a:t>Conception et mise en œuvre</a:t>
            </a:r>
            <a:endParaRPr lang="fr-FR" sz="4000" dirty="0">
              <a:latin typeface="Cambria" panose="02040503050406030204" pitchFamily="18" charset="0"/>
              <a:ea typeface="Cambria" panose="02040503050406030204" pitchFamily="18" charset="0"/>
            </a:endParaRPr>
          </a:p>
        </p:txBody>
      </p:sp>
      <p:sp>
        <p:nvSpPr>
          <p:cNvPr id="5" name="ZoneTexte 4"/>
          <p:cNvSpPr txBox="1"/>
          <p:nvPr/>
        </p:nvSpPr>
        <p:spPr>
          <a:xfrm>
            <a:off x="660400" y="1056164"/>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latin typeface="Cambria" panose="02040503050406030204" pitchFamily="18" charset="0"/>
                <a:ea typeface="Cambria" panose="02040503050406030204" pitchFamily="18" charset="0"/>
              </a:rPr>
              <a:t>Diagramme de séquence: Effectuer demande d’adhésion </a:t>
            </a:r>
            <a:endParaRPr lang="fr-FR" dirty="0">
              <a:latin typeface="Cambria" panose="02040503050406030204" pitchFamily="18" charset="0"/>
              <a:ea typeface="Cambria" panose="02040503050406030204" pitchFamily="18" charset="0"/>
            </a:endParaRPr>
          </a:p>
        </p:txBody>
      </p:sp>
      <p:pic>
        <p:nvPicPr>
          <p:cNvPr id="3" name="Image 2"/>
          <p:cNvPicPr>
            <a:picLocks noChangeAspect="1"/>
          </p:cNvPicPr>
          <p:nvPr/>
        </p:nvPicPr>
        <p:blipFill>
          <a:blip r:embed="rId2"/>
          <a:stretch>
            <a:fillRect/>
          </a:stretch>
        </p:blipFill>
        <p:spPr>
          <a:xfrm>
            <a:off x="1447800" y="1543447"/>
            <a:ext cx="6705600" cy="5263077"/>
          </a:xfrm>
          <a:prstGeom prst="rect">
            <a:avLst/>
          </a:prstGeom>
        </p:spPr>
      </p:pic>
    </p:spTree>
    <p:extLst>
      <p:ext uri="{BB962C8B-B14F-4D97-AF65-F5344CB8AC3E}">
        <p14:creationId xmlns:p14="http://schemas.microsoft.com/office/powerpoint/2010/main" val="1361634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dirty="0" smtClean="0">
                <a:latin typeface="Cambria" panose="02040503050406030204" pitchFamily="18" charset="0"/>
                <a:ea typeface="Cambria" panose="02040503050406030204" pitchFamily="18" charset="0"/>
              </a:rPr>
              <a:t>Conception et mise en œuvre</a:t>
            </a:r>
            <a:endParaRPr lang="fr-FR" sz="4000" dirty="0">
              <a:latin typeface="Cambria" panose="02040503050406030204" pitchFamily="18" charset="0"/>
              <a:ea typeface="Cambria" panose="02040503050406030204" pitchFamily="18" charset="0"/>
            </a:endParaRPr>
          </a:p>
        </p:txBody>
      </p:sp>
      <p:sp>
        <p:nvSpPr>
          <p:cNvPr id="5" name="ZoneTexte 4"/>
          <p:cNvSpPr txBox="1"/>
          <p:nvPr/>
        </p:nvSpPr>
        <p:spPr>
          <a:xfrm>
            <a:off x="660400" y="1056164"/>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latin typeface="Cambria" panose="02040503050406030204" pitchFamily="18" charset="0"/>
                <a:ea typeface="Cambria" panose="02040503050406030204" pitchFamily="18" charset="0"/>
              </a:rPr>
              <a:t>Diagramme de séquence: Effectuer demande d’adhésion </a:t>
            </a:r>
            <a:endParaRPr lang="fr-FR" dirty="0">
              <a:latin typeface="Cambria" panose="02040503050406030204" pitchFamily="18" charset="0"/>
              <a:ea typeface="Cambria" panose="02040503050406030204" pitchFamily="18" charset="0"/>
            </a:endParaRPr>
          </a:p>
        </p:txBody>
      </p:sp>
      <p:pic>
        <p:nvPicPr>
          <p:cNvPr id="4" name="Image 3"/>
          <p:cNvPicPr>
            <a:picLocks noChangeAspect="1"/>
          </p:cNvPicPr>
          <p:nvPr/>
        </p:nvPicPr>
        <p:blipFill>
          <a:blip r:embed="rId2"/>
          <a:stretch>
            <a:fillRect/>
          </a:stretch>
        </p:blipFill>
        <p:spPr>
          <a:xfrm>
            <a:off x="660400" y="1676399"/>
            <a:ext cx="7950199" cy="5074067"/>
          </a:xfrm>
          <a:prstGeom prst="rect">
            <a:avLst/>
          </a:prstGeom>
        </p:spPr>
      </p:pic>
    </p:spTree>
    <p:extLst>
      <p:ext uri="{BB962C8B-B14F-4D97-AF65-F5344CB8AC3E}">
        <p14:creationId xmlns:p14="http://schemas.microsoft.com/office/powerpoint/2010/main" val="2341642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 name="ZoneTexte 90"/>
          <p:cNvSpPr txBox="1"/>
          <p:nvPr/>
        </p:nvSpPr>
        <p:spPr>
          <a:xfrm>
            <a:off x="990600" y="152400"/>
            <a:ext cx="716280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fr-FR" dirty="0" smtClean="0">
                <a:latin typeface="Cambria" panose="02040503050406030204" pitchFamily="18" charset="0"/>
                <a:ea typeface="Cambria" panose="02040503050406030204" pitchFamily="18" charset="0"/>
              </a:rPr>
              <a:t>Architecture de la solution</a:t>
            </a:r>
            <a:endParaRPr lang="fr-FR" dirty="0">
              <a:latin typeface="Cambria" panose="02040503050406030204" pitchFamily="18" charset="0"/>
              <a:ea typeface="Cambria" panose="02040503050406030204" pitchFamily="18" charset="0"/>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74" y="714836"/>
            <a:ext cx="4514290" cy="2667000"/>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1" y="3516156"/>
            <a:ext cx="9118169" cy="3318597"/>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400" y="745498"/>
            <a:ext cx="4282773" cy="26056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smtClean="0">
                <a:latin typeface="Cambria" panose="02040503050406030204" pitchFamily="18" charset="0"/>
                <a:ea typeface="Cambria" panose="02040503050406030204" pitchFamily="18" charset="0"/>
              </a:rPr>
              <a:t>Test </a:t>
            </a:r>
          </a:p>
        </p:txBody>
      </p:sp>
      <p:pic>
        <p:nvPicPr>
          <p:cNvPr id="9" name="Picture 30">
            <a:hlinkClick r:id="rId2"/>
          </p:cNvPr>
          <p:cNvPicPr/>
          <p:nvPr/>
        </p:nvPicPr>
        <p:blipFill>
          <a:blip r:embed="rId3" cstate="print">
            <a:extLst>
              <a:ext uri="{28A0092B-C50C-407E-A947-70E740481C1C}">
                <a14:useLocalDpi xmlns:a14="http://schemas.microsoft.com/office/drawing/2010/main" val="0"/>
              </a:ext>
            </a:extLst>
          </a:blip>
          <a:stretch>
            <a:fillRect/>
          </a:stretch>
        </p:blipFill>
        <p:spPr>
          <a:xfrm>
            <a:off x="990600" y="1752600"/>
            <a:ext cx="7010400" cy="3810000"/>
          </a:xfrm>
          <a:prstGeom prst="rect">
            <a:avLst/>
          </a:prstGeom>
        </p:spPr>
      </p:pic>
      <p:sp>
        <p:nvSpPr>
          <p:cNvPr id="2" name="ZoneTexte 1"/>
          <p:cNvSpPr txBox="1"/>
          <p:nvPr/>
        </p:nvSpPr>
        <p:spPr>
          <a:xfrm>
            <a:off x="3200400" y="2851666"/>
            <a:ext cx="3429000" cy="646331"/>
          </a:xfrm>
          <a:prstGeom prst="rect">
            <a:avLst/>
          </a:prstGeom>
          <a:noFill/>
        </p:spPr>
        <p:txBody>
          <a:bodyPr wrap="square" rtlCol="0">
            <a:spAutoFit/>
          </a:bodyPr>
          <a:lstStyle/>
          <a:p>
            <a:pPr algn="ctr"/>
            <a:r>
              <a:rPr lang="fr-FR" sz="3600" b="1" dirty="0">
                <a:solidFill>
                  <a:schemeClr val="bg1"/>
                </a:solidFill>
                <a:latin typeface="+mj-lt"/>
                <a:ea typeface="宋体" charset="-122"/>
                <a:cs typeface="+mj-cs"/>
                <a:hlinkClick r:id="rId4" action="ppaction://hlinkfile"/>
              </a:rPr>
              <a:t>Démonstration</a:t>
            </a:r>
            <a:endParaRPr lang="fr-FR" sz="3600" b="1" dirty="0">
              <a:solidFill>
                <a:schemeClr val="bg1"/>
              </a:solidFill>
              <a:latin typeface="+mj-lt"/>
              <a:ea typeface="宋体" charset="-122"/>
              <a:cs typeface="+mj-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tLang="zh-CN" sz="4000" dirty="0" smtClean="0">
                <a:latin typeface="Cambria" panose="02040503050406030204" pitchFamily="18" charset="0"/>
                <a:ea typeface="Cambria" panose="02040503050406030204" pitchFamily="18" charset="0"/>
              </a:rPr>
              <a:t>Introduction </a:t>
            </a:r>
            <a:endParaRPr lang="fr-FR" sz="4000" dirty="0">
              <a:latin typeface="Cambria" panose="02040503050406030204" pitchFamily="18" charset="0"/>
              <a:ea typeface="Cambria" panose="02040503050406030204" pitchFamily="18" charset="0"/>
            </a:endParaRPr>
          </a:p>
        </p:txBody>
      </p:sp>
      <p:sp>
        <p:nvSpPr>
          <p:cNvPr id="3" name="Espace réservé du contenu 2"/>
          <p:cNvSpPr>
            <a:spLocks noGrp="1"/>
          </p:cNvSpPr>
          <p:nvPr>
            <p:ph idx="1"/>
          </p:nvPr>
        </p:nvSpPr>
        <p:spPr>
          <a:xfrm>
            <a:off x="304800" y="1961852"/>
            <a:ext cx="8610600" cy="4743748"/>
          </a:xfrm>
        </p:spPr>
        <p:txBody>
          <a:bodyPr/>
          <a:lstStyle/>
          <a:p>
            <a:pPr marL="0" indent="0">
              <a:lnSpc>
                <a:spcPct val="150000"/>
              </a:lnSpc>
              <a:buNone/>
            </a:pPr>
            <a:r>
              <a:rPr lang="en-US" dirty="0" smtClean="0">
                <a:latin typeface="Cambria" panose="02040503050406030204" pitchFamily="18" charset="0"/>
                <a:ea typeface="Cambria" panose="02040503050406030204" pitchFamily="18" charset="0"/>
              </a:rPr>
              <a:t>CLEANPRO</a:t>
            </a:r>
            <a:endParaRPr lang="fr-FR" dirty="0" smtClean="0">
              <a:latin typeface="Cambria" panose="02040503050406030204" pitchFamily="18" charset="0"/>
              <a:ea typeface="Cambria" panose="02040503050406030204" pitchFamily="18" charset="0"/>
            </a:endParaRPr>
          </a:p>
          <a:p>
            <a:pPr>
              <a:lnSpc>
                <a:spcPct val="150000"/>
              </a:lnSpc>
              <a:buFont typeface="Wingdings" pitchFamily="2" charset="2"/>
              <a:buChar char="q"/>
            </a:pPr>
            <a:r>
              <a:rPr lang="fr-FR" dirty="0" smtClean="0">
                <a:latin typeface="Cambria" panose="02040503050406030204" pitchFamily="18" charset="0"/>
                <a:ea typeface="Cambria" panose="02040503050406030204" pitchFamily="18" charset="0"/>
              </a:rPr>
              <a:t>Petite ou Moyenne Entreprise;</a:t>
            </a:r>
          </a:p>
          <a:p>
            <a:pPr>
              <a:lnSpc>
                <a:spcPct val="150000"/>
              </a:lnSpc>
              <a:buFont typeface="Wingdings" pitchFamily="2" charset="2"/>
              <a:buChar char="q"/>
            </a:pPr>
            <a:r>
              <a:rPr lang="fr-FR" dirty="0" smtClean="0">
                <a:latin typeface="Cambria" panose="02040503050406030204" pitchFamily="18" charset="0"/>
                <a:ea typeface="Cambria" panose="02040503050406030204" pitchFamily="18" charset="0"/>
              </a:rPr>
              <a:t>Nettoyage, Entretien et Collecte des déchets;</a:t>
            </a:r>
          </a:p>
          <a:p>
            <a:pPr>
              <a:lnSpc>
                <a:spcPct val="150000"/>
              </a:lnSpc>
              <a:buFont typeface="Wingdings" pitchFamily="2" charset="2"/>
              <a:buChar char="q"/>
            </a:pPr>
            <a:r>
              <a:rPr lang="fr-FR" dirty="0" smtClean="0">
                <a:latin typeface="Cambria" panose="02040503050406030204" pitchFamily="18" charset="0"/>
                <a:ea typeface="Cambria" panose="02040503050406030204" pitchFamily="18" charset="0"/>
              </a:rPr>
              <a:t>Le Recyclage et la revalorisation des déchets plastiques et solides;</a:t>
            </a:r>
          </a:p>
          <a:p>
            <a:pPr>
              <a:lnSpc>
                <a:spcPct val="150000"/>
              </a:lnSpc>
              <a:buFont typeface="Wingdings" pitchFamily="2" charset="2"/>
              <a:buChar char="q"/>
            </a:pPr>
            <a:r>
              <a:rPr lang="en-US" dirty="0" err="1" smtClean="0">
                <a:latin typeface="Cambria" panose="02040503050406030204" pitchFamily="18" charset="0"/>
                <a:ea typeface="Cambria" panose="02040503050406030204" pitchFamily="18" charset="0"/>
              </a:rPr>
              <a:t>Owendo</a:t>
            </a:r>
            <a:r>
              <a:rPr lang="en-US" dirty="0">
                <a:latin typeface="Cambria" panose="02040503050406030204" pitchFamily="18" charset="0"/>
                <a:ea typeface="Cambria" panose="02040503050406030204" pitchFamily="18" charset="0"/>
              </a:rPr>
              <a:t>.</a:t>
            </a:r>
            <a:endParaRPr lang="fr-FR" dirty="0">
              <a:latin typeface="Cambria" panose="02040503050406030204" pitchFamily="18" charset="0"/>
              <a:ea typeface="Cambria" panose="02040503050406030204" pitchFamily="18" charset="0"/>
            </a:endParaRPr>
          </a:p>
        </p:txBody>
      </p:sp>
      <p:sp>
        <p:nvSpPr>
          <p:cNvPr id="5" name="ZoneTexte 4"/>
          <p:cNvSpPr txBox="1"/>
          <p:nvPr/>
        </p:nvSpPr>
        <p:spPr>
          <a:xfrm>
            <a:off x="685800" y="1219200"/>
            <a:ext cx="7315200" cy="461665"/>
          </a:xfrm>
          <a:prstGeom prst="rect">
            <a:avLst/>
          </a:prstGeom>
          <a:noFill/>
        </p:spPr>
        <p:txBody>
          <a:bodyPr wrap="square" rtlCol="0">
            <a:spAutoFit/>
          </a:bodyPr>
          <a:lstStyle/>
          <a:p>
            <a:pPr algn="ctr"/>
            <a:r>
              <a:rPr lang="fr-FR" sz="2400" b="1" dirty="0" smtClean="0">
                <a:latin typeface="Cambria" panose="02040503050406030204" pitchFamily="18" charset="0"/>
                <a:ea typeface="Cambria" panose="02040503050406030204" pitchFamily="18" charset="0"/>
              </a:rPr>
              <a:t>Structure d’accueil</a:t>
            </a:r>
            <a:r>
              <a:rPr lang="fr-FR" dirty="0" smtClean="0">
                <a:latin typeface="Cambria" panose="02040503050406030204" pitchFamily="18" charset="0"/>
                <a:ea typeface="Cambria" panose="02040503050406030204" pitchFamily="18" charset="0"/>
              </a:rPr>
              <a:t> </a:t>
            </a:r>
            <a:endParaRPr lang="fr-F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60561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mbria" panose="02040503050406030204" pitchFamily="18" charset="0"/>
                <a:ea typeface="Cambria" panose="02040503050406030204" pitchFamily="18" charset="0"/>
              </a:rPr>
              <a:t>Gestion de projet</a:t>
            </a:r>
            <a:endParaRPr lang="fr-FR" dirty="0">
              <a:latin typeface="Cambria" panose="02040503050406030204" pitchFamily="18" charset="0"/>
              <a:ea typeface="Cambria" panose="02040503050406030204" pitchFamily="18" charset="0"/>
            </a:endParaRPr>
          </a:p>
        </p:txBody>
      </p:sp>
      <p:sp>
        <p:nvSpPr>
          <p:cNvPr id="4" name="ZoneTexte 3"/>
          <p:cNvSpPr txBox="1"/>
          <p:nvPr/>
        </p:nvSpPr>
        <p:spPr>
          <a:xfrm>
            <a:off x="685800" y="1295400"/>
            <a:ext cx="7391400" cy="369332"/>
          </a:xfrm>
          <a:prstGeom prst="rect">
            <a:avLst/>
          </a:prstGeom>
          <a:noFill/>
        </p:spPr>
        <p:txBody>
          <a:bodyPr wrap="square" rtlCol="0">
            <a:spAutoFit/>
          </a:bodyPr>
          <a:lstStyle/>
          <a:p>
            <a:pPr algn="ctr"/>
            <a:r>
              <a:rPr lang="fr-FR" dirty="0" smtClean="0">
                <a:latin typeface="Cambria" panose="02040503050406030204" pitchFamily="18" charset="0"/>
                <a:ea typeface="Cambria" panose="02040503050406030204" pitchFamily="18" charset="0"/>
              </a:rPr>
              <a:t>Planning du premier sprint</a:t>
            </a:r>
            <a:endParaRPr lang="fr-FR" dirty="0">
              <a:latin typeface="Cambria" panose="02040503050406030204" pitchFamily="18" charset="0"/>
              <a:ea typeface="Cambria" panose="02040503050406030204" pitchFamily="18" charset="0"/>
            </a:endParaRPr>
          </a:p>
        </p:txBody>
      </p:sp>
      <p:pic>
        <p:nvPicPr>
          <p:cNvPr id="6" name="Image 5" descr="C:\Users\carme\Downloads\sprint1.PNG"/>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3600"/>
            <a:ext cx="7391401" cy="3048000"/>
          </a:xfrm>
          <a:prstGeom prst="rect">
            <a:avLst/>
          </a:prstGeom>
          <a:noFill/>
          <a:ln>
            <a:noFill/>
          </a:ln>
        </p:spPr>
      </p:pic>
    </p:spTree>
    <p:extLst>
      <p:ext uri="{BB962C8B-B14F-4D97-AF65-F5344CB8AC3E}">
        <p14:creationId xmlns:p14="http://schemas.microsoft.com/office/powerpoint/2010/main" val="690812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mbria" panose="02040503050406030204" pitchFamily="18" charset="0"/>
                <a:ea typeface="Cambria" panose="02040503050406030204" pitchFamily="18" charset="0"/>
              </a:rPr>
              <a:t>Gestion de projet</a:t>
            </a:r>
            <a:endParaRPr lang="fr-FR" dirty="0">
              <a:latin typeface="Cambria" panose="02040503050406030204" pitchFamily="18" charset="0"/>
              <a:ea typeface="Cambria" panose="02040503050406030204" pitchFamily="18" charset="0"/>
            </a:endParaRPr>
          </a:p>
        </p:txBody>
      </p:sp>
      <p:sp>
        <p:nvSpPr>
          <p:cNvPr id="4" name="ZoneTexte 3"/>
          <p:cNvSpPr txBox="1"/>
          <p:nvPr/>
        </p:nvSpPr>
        <p:spPr>
          <a:xfrm>
            <a:off x="685800" y="1295400"/>
            <a:ext cx="7391400" cy="369332"/>
          </a:xfrm>
          <a:prstGeom prst="rect">
            <a:avLst/>
          </a:prstGeom>
          <a:noFill/>
        </p:spPr>
        <p:txBody>
          <a:bodyPr wrap="square" rtlCol="0">
            <a:spAutoFit/>
          </a:bodyPr>
          <a:lstStyle/>
          <a:p>
            <a:pPr algn="ctr"/>
            <a:r>
              <a:rPr lang="fr-FR" dirty="0" smtClean="0">
                <a:latin typeface="Cambria" panose="02040503050406030204" pitchFamily="18" charset="0"/>
                <a:ea typeface="Cambria" panose="02040503050406030204" pitchFamily="18" charset="0"/>
              </a:rPr>
              <a:t>Planning du deuxième sprint</a:t>
            </a:r>
            <a:endParaRPr lang="fr-FR" dirty="0">
              <a:latin typeface="Cambria" panose="02040503050406030204" pitchFamily="18" charset="0"/>
              <a:ea typeface="Cambria" panose="02040503050406030204" pitchFamily="18" charset="0"/>
            </a:endParaRPr>
          </a:p>
        </p:txBody>
      </p:sp>
      <p:pic>
        <p:nvPicPr>
          <p:cNvPr id="5" name="Image 4" descr="C:\Users\carme\Downloads\sprint2.PNG"/>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21919"/>
            <a:ext cx="7696200" cy="3083481"/>
          </a:xfrm>
          <a:prstGeom prst="rect">
            <a:avLst/>
          </a:prstGeom>
          <a:noFill/>
          <a:ln>
            <a:noFill/>
          </a:ln>
        </p:spPr>
      </p:pic>
    </p:spTree>
    <p:extLst>
      <p:ext uri="{BB962C8B-B14F-4D97-AF65-F5344CB8AC3E}">
        <p14:creationId xmlns:p14="http://schemas.microsoft.com/office/powerpoint/2010/main" val="132184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mbria" panose="02040503050406030204" pitchFamily="18" charset="0"/>
                <a:ea typeface="Cambria" panose="02040503050406030204" pitchFamily="18" charset="0"/>
              </a:rPr>
              <a:t>Gestion de projet</a:t>
            </a:r>
            <a:endParaRPr lang="fr-FR" dirty="0">
              <a:latin typeface="Cambria" panose="02040503050406030204" pitchFamily="18" charset="0"/>
              <a:ea typeface="Cambria" panose="02040503050406030204" pitchFamily="18" charset="0"/>
            </a:endParaRPr>
          </a:p>
        </p:txBody>
      </p:sp>
      <p:sp>
        <p:nvSpPr>
          <p:cNvPr id="4" name="ZoneTexte 3"/>
          <p:cNvSpPr txBox="1"/>
          <p:nvPr/>
        </p:nvSpPr>
        <p:spPr>
          <a:xfrm>
            <a:off x="685800" y="1295400"/>
            <a:ext cx="7391400" cy="369332"/>
          </a:xfrm>
          <a:prstGeom prst="rect">
            <a:avLst/>
          </a:prstGeom>
          <a:noFill/>
        </p:spPr>
        <p:txBody>
          <a:bodyPr wrap="square" rtlCol="0">
            <a:spAutoFit/>
          </a:bodyPr>
          <a:lstStyle/>
          <a:p>
            <a:pPr algn="ctr"/>
            <a:r>
              <a:rPr lang="fr-FR" dirty="0" smtClean="0">
                <a:latin typeface="Cambria" panose="02040503050406030204" pitchFamily="18" charset="0"/>
                <a:ea typeface="Cambria" panose="02040503050406030204" pitchFamily="18" charset="0"/>
              </a:rPr>
              <a:t>Planning du troisième sprint</a:t>
            </a:r>
            <a:endParaRPr lang="fr-FR" dirty="0">
              <a:latin typeface="Cambria" panose="02040503050406030204" pitchFamily="18" charset="0"/>
              <a:ea typeface="Cambria" panose="02040503050406030204" pitchFamily="18" charset="0"/>
            </a:endParaRPr>
          </a:p>
        </p:txBody>
      </p:sp>
      <p:pic>
        <p:nvPicPr>
          <p:cNvPr id="6" name="Image 5" descr="C:\Users\carme\Downloads\sprint3.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33600"/>
            <a:ext cx="7391400" cy="3124200"/>
          </a:xfrm>
          <a:prstGeom prst="rect">
            <a:avLst/>
          </a:prstGeom>
          <a:noFill/>
          <a:ln>
            <a:noFill/>
          </a:ln>
        </p:spPr>
      </p:pic>
    </p:spTree>
    <p:extLst>
      <p:ext uri="{BB962C8B-B14F-4D97-AF65-F5344CB8AC3E}">
        <p14:creationId xmlns:p14="http://schemas.microsoft.com/office/powerpoint/2010/main" val="1259839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mbria" panose="02040503050406030204" pitchFamily="18" charset="0"/>
                <a:ea typeface="Cambria" panose="02040503050406030204" pitchFamily="18" charset="0"/>
              </a:rPr>
              <a:t>Gestion de projet</a:t>
            </a:r>
            <a:endParaRPr lang="fr-FR" dirty="0">
              <a:latin typeface="Cambria" panose="02040503050406030204" pitchFamily="18" charset="0"/>
              <a:ea typeface="Cambria" panose="02040503050406030204" pitchFamily="18" charset="0"/>
            </a:endParaRPr>
          </a:p>
        </p:txBody>
      </p:sp>
      <p:sp>
        <p:nvSpPr>
          <p:cNvPr id="4" name="ZoneTexte 3"/>
          <p:cNvSpPr txBox="1"/>
          <p:nvPr/>
        </p:nvSpPr>
        <p:spPr>
          <a:xfrm>
            <a:off x="685800" y="1295400"/>
            <a:ext cx="7391400" cy="369332"/>
          </a:xfrm>
          <a:prstGeom prst="rect">
            <a:avLst/>
          </a:prstGeom>
          <a:noFill/>
        </p:spPr>
        <p:txBody>
          <a:bodyPr wrap="square" rtlCol="0">
            <a:spAutoFit/>
          </a:bodyPr>
          <a:lstStyle/>
          <a:p>
            <a:pPr algn="ctr"/>
            <a:r>
              <a:rPr lang="fr-FR" dirty="0" smtClean="0">
                <a:latin typeface="Cambria" panose="02040503050406030204" pitchFamily="18" charset="0"/>
                <a:ea typeface="Cambria" panose="02040503050406030204" pitchFamily="18" charset="0"/>
              </a:rPr>
              <a:t>Planning du quatrième sprint</a:t>
            </a:r>
            <a:endParaRPr lang="fr-FR" dirty="0">
              <a:latin typeface="Cambria" panose="02040503050406030204" pitchFamily="18" charset="0"/>
              <a:ea typeface="Cambria" panose="02040503050406030204" pitchFamily="18" charset="0"/>
            </a:endParaRPr>
          </a:p>
        </p:txBody>
      </p:sp>
      <p:pic>
        <p:nvPicPr>
          <p:cNvPr id="5" name="Image 4" descr="C:\Users\carme\Downloads\sprint4OK.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7239000" cy="2819400"/>
          </a:xfrm>
          <a:prstGeom prst="rect">
            <a:avLst/>
          </a:prstGeom>
          <a:noFill/>
          <a:ln>
            <a:noFill/>
          </a:ln>
        </p:spPr>
      </p:pic>
    </p:spTree>
    <p:extLst>
      <p:ext uri="{BB962C8B-B14F-4D97-AF65-F5344CB8AC3E}">
        <p14:creationId xmlns:p14="http://schemas.microsoft.com/office/powerpoint/2010/main" val="625039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mbria" panose="02040503050406030204" pitchFamily="18" charset="0"/>
                <a:ea typeface="Cambria" panose="02040503050406030204" pitchFamily="18" charset="0"/>
              </a:rPr>
              <a:t>Conclusion</a:t>
            </a:r>
            <a:endParaRPr lang="fr-FR" dirty="0">
              <a:latin typeface="Cambria" panose="02040503050406030204" pitchFamily="18" charset="0"/>
              <a:ea typeface="Cambria" panose="02040503050406030204" pitchFamily="18" charset="0"/>
            </a:endParaRPr>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1442918483"/>
              </p:ext>
            </p:extLst>
          </p:nvPr>
        </p:nvGraphicFramePr>
        <p:xfrm>
          <a:off x="457200" y="1219200"/>
          <a:ext cx="8229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7514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ChangeArrowheads="1"/>
          </p:cNvSpPr>
          <p:nvPr/>
        </p:nvSpPr>
        <p:spPr bwMode="white">
          <a:xfrm>
            <a:off x="1524000" y="5181600"/>
            <a:ext cx="7086600" cy="381000"/>
          </a:xfrm>
          <a:prstGeom prst="rect">
            <a:avLst/>
          </a:prstGeom>
          <a:noFill/>
          <a:ln w="9525">
            <a:noFill/>
            <a:miter lim="800000"/>
            <a:headEnd/>
            <a:tailEnd/>
          </a:ln>
        </p:spPr>
        <p:txBody>
          <a:bodyPr/>
          <a:lstStyle/>
          <a:p>
            <a:pPr algn="ctr">
              <a:lnSpc>
                <a:spcPct val="90000"/>
              </a:lnSpc>
              <a:spcBef>
                <a:spcPct val="20000"/>
              </a:spcBef>
              <a:buClr>
                <a:schemeClr val="tx2"/>
              </a:buClr>
              <a:buFont typeface="Wingdings" pitchFamily="2" charset="2"/>
              <a:buNone/>
            </a:pPr>
            <a:r>
              <a:rPr lang="en-US" altLang="zh-CN" sz="2000">
                <a:solidFill>
                  <a:schemeClr val="bg1"/>
                </a:solidFill>
                <a:ea typeface="宋体" charset="-122"/>
              </a:rPr>
              <a:t>www.themegallery.com</a:t>
            </a:r>
          </a:p>
        </p:txBody>
      </p:sp>
      <p:sp>
        <p:nvSpPr>
          <p:cNvPr id="3" name="ZoneTexte 2"/>
          <p:cNvSpPr txBox="1"/>
          <p:nvPr/>
        </p:nvSpPr>
        <p:spPr>
          <a:xfrm>
            <a:off x="838200" y="3505200"/>
            <a:ext cx="7315200" cy="461665"/>
          </a:xfrm>
          <a:prstGeom prst="rect">
            <a:avLst/>
          </a:prstGeom>
          <a:noFill/>
        </p:spPr>
        <p:txBody>
          <a:bodyPr wrap="square" rtlCol="0">
            <a:spAutoFit/>
          </a:bodyPr>
          <a:lstStyle/>
          <a:p>
            <a:pPr algn="ctr"/>
            <a:r>
              <a:rPr lang="fr-FR" sz="2400" dirty="0" smtClean="0">
                <a:latin typeface="Cambria" panose="02040503050406030204" pitchFamily="18" charset="0"/>
                <a:ea typeface="Cambria" panose="02040503050406030204" pitchFamily="18" charset="0"/>
              </a:rPr>
              <a:t>Questions, Remarques et Suggestions</a:t>
            </a:r>
            <a:endParaRPr lang="fr-FR" sz="2400" dirty="0">
              <a:latin typeface="Cambria" panose="02040503050406030204" pitchFamily="18" charset="0"/>
              <a:ea typeface="Cambria" panose="02040503050406030204" pitchFamily="18" charset="0"/>
            </a:endParaRPr>
          </a:p>
        </p:txBody>
      </p:sp>
      <p:sp>
        <p:nvSpPr>
          <p:cNvPr id="5" name="Rectangle 4"/>
          <p:cNvSpPr/>
          <p:nvPr/>
        </p:nvSpPr>
        <p:spPr>
          <a:xfrm>
            <a:off x="580754" y="1248033"/>
            <a:ext cx="7830092" cy="769441"/>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4400" b="1" cap="all" dirty="0" smtClean="0">
                <a:ln w="0"/>
                <a:solidFill>
                  <a:srgbClr val="FF0000"/>
                </a:solidFill>
                <a:effectLst>
                  <a:reflection blurRad="12700" stA="50000" endPos="50000" dist="5000" dir="5400000" sy="-100000" rotWithShape="0"/>
                </a:effectLst>
                <a:latin typeface="Cambria" panose="02040503050406030204" pitchFamily="18" charset="0"/>
                <a:ea typeface="Cambria" panose="02040503050406030204" pitchFamily="18" charset="0"/>
              </a:rPr>
              <a:t>MERCI DE VOTRE ATTENTION</a:t>
            </a:r>
            <a:endParaRPr lang="fr-FR" sz="4400" b="1" cap="all" spc="0" dirty="0">
              <a:ln w="0"/>
              <a:solidFill>
                <a:srgbClr val="FF0000"/>
              </a:solidFill>
              <a:effectLst>
                <a:reflection blurRad="12700" stA="50000" endPos="50000" dist="5000" dir="5400000" sy="-100000" rotWithShape="0"/>
              </a:effectLst>
              <a:latin typeface="Cambria" panose="02040503050406030204" pitchFamily="18" charset="0"/>
              <a:ea typeface="Cambria" panose="020405030504060302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latin typeface="Cambria" panose="02040503050406030204" pitchFamily="18" charset="0"/>
                <a:ea typeface="Cambria" panose="02040503050406030204" pitchFamily="18" charset="0"/>
              </a:rPr>
              <a:t>I</a:t>
            </a:r>
            <a:r>
              <a:rPr lang="en-US" altLang="zh-CN" dirty="0" smtClean="0">
                <a:latin typeface="Cambria" panose="02040503050406030204" pitchFamily="18" charset="0"/>
                <a:ea typeface="Cambria" panose="02040503050406030204" pitchFamily="18" charset="0"/>
              </a:rPr>
              <a:t>ntroduction</a:t>
            </a:r>
          </a:p>
        </p:txBody>
      </p:sp>
      <p:sp>
        <p:nvSpPr>
          <p:cNvPr id="2" name="ZoneTexte 1"/>
          <p:cNvSpPr txBox="1"/>
          <p:nvPr/>
        </p:nvSpPr>
        <p:spPr>
          <a:xfrm>
            <a:off x="685800" y="1219200"/>
            <a:ext cx="7315200" cy="461665"/>
          </a:xfrm>
          <a:prstGeom prst="rect">
            <a:avLst/>
          </a:prstGeom>
          <a:noFill/>
        </p:spPr>
        <p:txBody>
          <a:bodyPr wrap="square" rtlCol="0">
            <a:spAutoFit/>
          </a:bodyPr>
          <a:lstStyle/>
          <a:p>
            <a:pPr algn="ctr"/>
            <a:r>
              <a:rPr lang="fr-FR" sz="2400" b="1" dirty="0" smtClean="0">
                <a:latin typeface="Cambria" panose="02040503050406030204" pitchFamily="18" charset="0"/>
                <a:ea typeface="Cambria" panose="02040503050406030204" pitchFamily="18" charset="0"/>
              </a:rPr>
              <a:t>Structure d’accueil</a:t>
            </a:r>
            <a:r>
              <a:rPr lang="fr-FR" dirty="0" smtClean="0">
                <a:latin typeface="Cambria" panose="02040503050406030204" pitchFamily="18" charset="0"/>
                <a:ea typeface="Cambria" panose="02040503050406030204" pitchFamily="18" charset="0"/>
              </a:rPr>
              <a:t> </a:t>
            </a:r>
            <a:endParaRPr lang="fr-FR" dirty="0">
              <a:latin typeface="Cambria" panose="02040503050406030204" pitchFamily="18" charset="0"/>
              <a:ea typeface="Cambria" panose="02040503050406030204" pitchFamily="18" charset="0"/>
            </a:endParaRPr>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705404"/>
            <a:ext cx="8153400" cy="4385744"/>
          </a:xfr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z="4000" dirty="0" smtClean="0">
                <a:latin typeface="Cambria" panose="02040503050406030204" pitchFamily="18" charset="0"/>
                <a:ea typeface="Cambria" panose="02040503050406030204" pitchFamily="18" charset="0"/>
              </a:rPr>
              <a:t>Introduction</a:t>
            </a:r>
            <a:endParaRPr lang="en-US" altLang="zh-CN" sz="2400" dirty="0" smtClean="0">
              <a:latin typeface="Cambria" panose="02040503050406030204" pitchFamily="18" charset="0"/>
              <a:ea typeface="Cambria" panose="02040503050406030204" pitchFamily="18" charset="0"/>
            </a:endParaRPr>
          </a:p>
        </p:txBody>
      </p:sp>
      <p:sp>
        <p:nvSpPr>
          <p:cNvPr id="2" name="ZoneTexte 1"/>
          <p:cNvSpPr txBox="1"/>
          <p:nvPr/>
        </p:nvSpPr>
        <p:spPr>
          <a:xfrm>
            <a:off x="762000" y="1600200"/>
            <a:ext cx="7772400" cy="369332"/>
          </a:xfrm>
          <a:prstGeom prst="rect">
            <a:avLst/>
          </a:prstGeom>
          <a:noFill/>
        </p:spPr>
        <p:txBody>
          <a:bodyPr wrap="square" rtlCol="0">
            <a:spAutoFit/>
          </a:bodyPr>
          <a:lstStyle/>
          <a:p>
            <a:pPr algn="ctr"/>
            <a:r>
              <a:rPr lang="fr-FR" dirty="0" smtClean="0">
                <a:latin typeface="Cambria" panose="02040503050406030204" pitchFamily="18" charset="0"/>
                <a:ea typeface="Cambria" panose="02040503050406030204" pitchFamily="18" charset="0"/>
              </a:rPr>
              <a:t>Organigramme</a:t>
            </a:r>
            <a:endParaRPr lang="fr-FR" dirty="0">
              <a:latin typeface="Cambria" panose="02040503050406030204" pitchFamily="18" charset="0"/>
              <a:ea typeface="Cambria" panose="02040503050406030204" pitchFamily="18" charset="0"/>
            </a:endParaRPr>
          </a:p>
        </p:txBody>
      </p:sp>
      <p:pic>
        <p:nvPicPr>
          <p:cNvPr id="6" name="Picture 86530"/>
          <p:cNvPicPr/>
          <p:nvPr/>
        </p:nvPicPr>
        <p:blipFill>
          <a:blip r:embed="rId2"/>
          <a:stretch>
            <a:fillRect/>
          </a:stretch>
        </p:blipFill>
        <p:spPr>
          <a:xfrm>
            <a:off x="1752600" y="2133600"/>
            <a:ext cx="5943600" cy="2590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FR" altLang="zh-CN" dirty="0" smtClean="0">
                <a:latin typeface="Cambria" panose="02040503050406030204" pitchFamily="18" charset="0"/>
                <a:ea typeface="Cambria" panose="02040503050406030204" pitchFamily="18" charset="0"/>
              </a:rPr>
              <a:t> Présentation du sujet</a:t>
            </a:r>
          </a:p>
        </p:txBody>
      </p:sp>
      <p:graphicFrame>
        <p:nvGraphicFramePr>
          <p:cNvPr id="3" name="Diagramme 2"/>
          <p:cNvGraphicFramePr/>
          <p:nvPr>
            <p:extLst>
              <p:ext uri="{D42A27DB-BD31-4B8C-83A1-F6EECF244321}">
                <p14:modId xmlns:p14="http://schemas.microsoft.com/office/powerpoint/2010/main" val="806293242"/>
              </p:ext>
            </p:extLst>
          </p:nvPr>
        </p:nvGraphicFramePr>
        <p:xfrm>
          <a:off x="381000" y="1676400"/>
          <a:ext cx="8305800"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fr-FR" altLang="zh-CN" dirty="0" smtClean="0">
                <a:latin typeface="Cambria" panose="02040503050406030204" pitchFamily="18" charset="0"/>
                <a:ea typeface="Cambria" panose="02040503050406030204" pitchFamily="18" charset="0"/>
              </a:rPr>
              <a:t>Présentation</a:t>
            </a:r>
            <a:r>
              <a:rPr lang="en-US" altLang="zh-CN" dirty="0" smtClean="0">
                <a:latin typeface="Cambria" panose="02040503050406030204" pitchFamily="18" charset="0"/>
                <a:ea typeface="Cambria" panose="02040503050406030204" pitchFamily="18" charset="0"/>
              </a:rPr>
              <a:t> du </a:t>
            </a:r>
            <a:r>
              <a:rPr lang="fr-FR" altLang="zh-CN" dirty="0" smtClean="0">
                <a:latin typeface="Cambria" panose="02040503050406030204" pitchFamily="18" charset="0"/>
                <a:ea typeface="Cambria" panose="02040503050406030204" pitchFamily="18" charset="0"/>
              </a:rPr>
              <a:t>sujet</a:t>
            </a:r>
            <a:endParaRPr lang="fr-FR" altLang="zh-CN" sz="2000" dirty="0" smtClean="0">
              <a:latin typeface="Cambria" panose="02040503050406030204" pitchFamily="18" charset="0"/>
              <a:ea typeface="Cambria" panose="02040503050406030204" pitchFamily="18" charset="0"/>
            </a:endParaRPr>
          </a:p>
        </p:txBody>
      </p:sp>
      <p:sp>
        <p:nvSpPr>
          <p:cNvPr id="3" name="ZoneTexte 2"/>
          <p:cNvSpPr txBox="1"/>
          <p:nvPr/>
        </p:nvSpPr>
        <p:spPr>
          <a:xfrm>
            <a:off x="685800" y="1110734"/>
            <a:ext cx="7391400" cy="369332"/>
          </a:xfrm>
          <a:prstGeom prst="rect">
            <a:avLst/>
          </a:prstGeom>
          <a:noFill/>
        </p:spPr>
        <p:txBody>
          <a:bodyPr wrap="square" rtlCol="0">
            <a:spAutoFit/>
          </a:bodyPr>
          <a:lstStyle/>
          <a:p>
            <a:pPr algn="ctr"/>
            <a:r>
              <a:rPr lang="fr-FR" dirty="0" smtClean="0">
                <a:latin typeface="Cambria" panose="02040503050406030204" pitchFamily="18" charset="0"/>
                <a:ea typeface="Cambria" panose="02040503050406030204" pitchFamily="18" charset="0"/>
              </a:rPr>
              <a:t>Contexte du sujet</a:t>
            </a:r>
            <a:endParaRPr lang="fr-FR" dirty="0">
              <a:latin typeface="Cambria" panose="02040503050406030204" pitchFamily="18" charset="0"/>
              <a:ea typeface="Cambria" panose="02040503050406030204" pitchFamily="18" charset="0"/>
            </a:endParaRPr>
          </a:p>
        </p:txBody>
      </p:sp>
      <p:sp>
        <p:nvSpPr>
          <p:cNvPr id="5" name="ZoneTexte 4"/>
          <p:cNvSpPr txBox="1"/>
          <p:nvPr/>
        </p:nvSpPr>
        <p:spPr>
          <a:xfrm>
            <a:off x="609600" y="1524000"/>
            <a:ext cx="7772400" cy="3879524"/>
          </a:xfrm>
          <a:prstGeom prst="rect">
            <a:avLst/>
          </a:prstGeom>
          <a:noFill/>
        </p:spPr>
        <p:txBody>
          <a:bodyPr wrap="square" rtlCol="0">
            <a:spAutoFit/>
          </a:bodyPr>
          <a:lstStyle/>
          <a:p>
            <a:pPr marL="342900" lvl="0" indent="-342900">
              <a:lnSpc>
                <a:spcPct val="115000"/>
              </a:lnSpc>
              <a:spcAft>
                <a:spcPts val="0"/>
              </a:spcAft>
              <a:buSzPts val="1200"/>
              <a:buFont typeface="Wingdings"/>
              <a:buChar char=""/>
            </a:pPr>
            <a:r>
              <a:rPr lang="fr-FR" sz="2400" dirty="0" smtClean="0">
                <a:solidFill>
                  <a:srgbClr val="000000"/>
                </a:solidFill>
                <a:latin typeface="Cambria" panose="02040503050406030204" pitchFamily="18" charset="0"/>
                <a:ea typeface="Cambria" panose="02040503050406030204" pitchFamily="18" charset="0"/>
                <a:cs typeface="Times New Roman"/>
              </a:rPr>
              <a:t>Gestion traditionnelle(mise en relation client prestataire via les connaissances ou en contactant les agences de placement);</a:t>
            </a:r>
          </a:p>
          <a:p>
            <a:pPr marL="342900" lvl="0" indent="-342900">
              <a:lnSpc>
                <a:spcPct val="115000"/>
              </a:lnSpc>
              <a:spcAft>
                <a:spcPts val="0"/>
              </a:spcAft>
              <a:buSzPts val="1200"/>
              <a:buFont typeface="Wingdings"/>
              <a:buChar char=""/>
            </a:pPr>
            <a:endParaRPr lang="fr-FR" sz="1600" dirty="0">
              <a:solidFill>
                <a:srgbClr val="000000"/>
              </a:solidFill>
              <a:latin typeface="Cambria" panose="02040503050406030204" pitchFamily="18" charset="0"/>
              <a:ea typeface="Cambria" panose="02040503050406030204" pitchFamily="18" charset="0"/>
              <a:cs typeface="Times New Roman"/>
            </a:endParaRPr>
          </a:p>
          <a:p>
            <a:pPr marL="342900" lvl="0" indent="-342900">
              <a:lnSpc>
                <a:spcPct val="115000"/>
              </a:lnSpc>
              <a:spcAft>
                <a:spcPts val="0"/>
              </a:spcAft>
              <a:buSzPts val="1200"/>
              <a:buFont typeface="Wingdings"/>
              <a:buChar char=""/>
            </a:pPr>
            <a:r>
              <a:rPr lang="fr-FR" sz="2400" dirty="0" smtClean="0">
                <a:solidFill>
                  <a:srgbClr val="000000"/>
                </a:solidFill>
                <a:latin typeface="Cambria" panose="02040503050406030204" pitchFamily="18" charset="0"/>
                <a:ea typeface="Cambria" panose="02040503050406030204" pitchFamily="18" charset="0"/>
                <a:cs typeface="Times New Roman"/>
              </a:rPr>
              <a:t>Besoin de rendre accessible au grand nombre ce secteur porteur;</a:t>
            </a:r>
          </a:p>
          <a:p>
            <a:pPr marL="342900" lvl="0" indent="-342900">
              <a:lnSpc>
                <a:spcPct val="115000"/>
              </a:lnSpc>
              <a:spcAft>
                <a:spcPts val="0"/>
              </a:spcAft>
              <a:buSzPts val="1200"/>
              <a:buFont typeface="Wingdings"/>
              <a:buChar char=""/>
            </a:pPr>
            <a:endParaRPr lang="fr-FR" sz="2400" dirty="0" smtClean="0">
              <a:solidFill>
                <a:srgbClr val="000000"/>
              </a:solidFill>
              <a:latin typeface="Cambria" panose="02040503050406030204" pitchFamily="18" charset="0"/>
              <a:ea typeface="Cambria" panose="02040503050406030204" pitchFamily="18" charset="0"/>
              <a:cs typeface="Times New Roman"/>
            </a:endParaRPr>
          </a:p>
          <a:p>
            <a:pPr marL="342900" indent="-342900">
              <a:lnSpc>
                <a:spcPct val="115000"/>
              </a:lnSpc>
              <a:spcAft>
                <a:spcPts val="0"/>
              </a:spcAft>
              <a:buSzPts val="1200"/>
              <a:buFont typeface="Wingdings"/>
              <a:buChar char=""/>
            </a:pPr>
            <a:r>
              <a:rPr lang="fr-FR" sz="2400" dirty="0" smtClean="0">
                <a:solidFill>
                  <a:srgbClr val="000000"/>
                </a:solidFill>
                <a:latin typeface="Cambria" panose="02040503050406030204" pitchFamily="18" charset="0"/>
                <a:ea typeface="Cambria" panose="02040503050406030204" pitchFamily="18" charset="0"/>
                <a:cs typeface="Times New Roman"/>
              </a:rPr>
              <a:t>Besoin générer l’emploi.</a:t>
            </a:r>
          </a:p>
          <a:p>
            <a:pPr marL="342900" indent="-342900">
              <a:lnSpc>
                <a:spcPct val="115000"/>
              </a:lnSpc>
              <a:spcAft>
                <a:spcPts val="0"/>
              </a:spcAft>
              <a:buSzPts val="1200"/>
              <a:buFont typeface="Wingdings"/>
              <a:buChar char=""/>
            </a:pPr>
            <a:endParaRPr lang="fr-FR" sz="1600" dirty="0">
              <a:solidFill>
                <a:srgbClr val="000000"/>
              </a:solidFill>
              <a:latin typeface="Cambria" panose="02040503050406030204" pitchFamily="18" charset="0"/>
              <a:ea typeface="Cambria" panose="02040503050406030204" pitchFamily="18" charset="0"/>
              <a:cs typeface="Times New Roman"/>
            </a:endParaRPr>
          </a:p>
          <a:p>
            <a:pPr lvl="0">
              <a:lnSpc>
                <a:spcPct val="115000"/>
              </a:lnSpc>
              <a:spcAft>
                <a:spcPts val="800"/>
              </a:spcAft>
              <a:buSzPts val="1200"/>
            </a:pPr>
            <a:endParaRPr lang="fr-FR" sz="1400" dirty="0">
              <a:solidFill>
                <a:srgbClr val="1A171C"/>
              </a:solidFill>
              <a:latin typeface="Cambria" panose="02040503050406030204" pitchFamily="18" charset="0"/>
              <a:ea typeface="Cambria" panose="02040503050406030204" pitchFamily="18" charset="0"/>
              <a:cs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fr-FR" altLang="zh-CN" sz="4000" dirty="0" smtClean="0">
                <a:latin typeface="Cambria" panose="02040503050406030204" pitchFamily="18" charset="0"/>
                <a:ea typeface="Cambria" panose="02040503050406030204" pitchFamily="18" charset="0"/>
              </a:rPr>
              <a:t>Objectifs</a:t>
            </a:r>
            <a:endParaRPr lang="fr-FR" altLang="zh-CN" sz="2400" dirty="0" smtClean="0">
              <a:latin typeface="Cambria" panose="02040503050406030204" pitchFamily="18" charset="0"/>
              <a:ea typeface="Cambria" panose="02040503050406030204" pitchFamily="18" charset="0"/>
            </a:endParaRPr>
          </a:p>
        </p:txBody>
      </p:sp>
      <p:sp>
        <p:nvSpPr>
          <p:cNvPr id="2" name="ZoneTexte 1"/>
          <p:cNvSpPr txBox="1"/>
          <p:nvPr/>
        </p:nvSpPr>
        <p:spPr>
          <a:xfrm>
            <a:off x="609600" y="1524000"/>
            <a:ext cx="7772400" cy="5153719"/>
          </a:xfrm>
          <a:prstGeom prst="rect">
            <a:avLst/>
          </a:prstGeom>
          <a:noFill/>
        </p:spPr>
        <p:txBody>
          <a:bodyPr wrap="square" rtlCol="0">
            <a:spAutoFit/>
          </a:bodyPr>
          <a:lstStyle/>
          <a:p>
            <a:pPr marL="342900" lvl="0" indent="-342900">
              <a:lnSpc>
                <a:spcPct val="115000"/>
              </a:lnSpc>
              <a:spcAft>
                <a:spcPts val="0"/>
              </a:spcAft>
              <a:buSzPts val="1200"/>
              <a:buFont typeface="Wingdings"/>
              <a:buChar char=""/>
            </a:pPr>
            <a:r>
              <a:rPr lang="fr-FR" sz="2400" dirty="0" smtClean="0">
                <a:solidFill>
                  <a:srgbClr val="000000"/>
                </a:solidFill>
                <a:latin typeface="Cambria" panose="02040503050406030204" pitchFamily="18" charset="0"/>
                <a:ea typeface="Cambria" panose="02040503050406030204" pitchFamily="18" charset="0"/>
                <a:cs typeface="Times New Roman"/>
              </a:rPr>
              <a:t>Démocratiser les services a domicile</a:t>
            </a:r>
            <a:r>
              <a:rPr lang="fr-FR" sz="2400" dirty="0">
                <a:solidFill>
                  <a:srgbClr val="000000"/>
                </a:solidFill>
                <a:latin typeface="Cambria" panose="02040503050406030204" pitchFamily="18" charset="0"/>
                <a:ea typeface="Cambria" panose="02040503050406030204" pitchFamily="18" charset="0"/>
                <a:cs typeface="Times New Roman"/>
              </a:rPr>
              <a:t> </a:t>
            </a:r>
            <a:r>
              <a:rPr lang="fr-FR" sz="2400" dirty="0" smtClean="0">
                <a:solidFill>
                  <a:srgbClr val="000000"/>
                </a:solidFill>
                <a:latin typeface="Cambria" panose="02040503050406030204" pitchFamily="18" charset="0"/>
                <a:ea typeface="Cambria" panose="02040503050406030204" pitchFamily="18" charset="0"/>
                <a:cs typeface="Times New Roman"/>
              </a:rPr>
              <a:t>;</a:t>
            </a:r>
          </a:p>
          <a:p>
            <a:pPr marL="342900" lvl="0" indent="-342900">
              <a:lnSpc>
                <a:spcPct val="115000"/>
              </a:lnSpc>
              <a:spcAft>
                <a:spcPts val="0"/>
              </a:spcAft>
              <a:buSzPts val="1200"/>
              <a:buFont typeface="Wingdings"/>
              <a:buChar char=""/>
            </a:pPr>
            <a:endParaRPr lang="fr-FR" sz="1600" dirty="0">
              <a:solidFill>
                <a:srgbClr val="000000"/>
              </a:solidFill>
              <a:latin typeface="Cambria" panose="02040503050406030204" pitchFamily="18" charset="0"/>
              <a:ea typeface="Cambria" panose="02040503050406030204" pitchFamily="18" charset="0"/>
              <a:cs typeface="Times New Roman"/>
            </a:endParaRPr>
          </a:p>
          <a:p>
            <a:pPr marL="342900" lvl="0" indent="-342900">
              <a:lnSpc>
                <a:spcPct val="115000"/>
              </a:lnSpc>
              <a:spcAft>
                <a:spcPts val="0"/>
              </a:spcAft>
              <a:buSzPts val="1200"/>
              <a:buFont typeface="Wingdings"/>
              <a:buChar char=""/>
            </a:pPr>
            <a:r>
              <a:rPr lang="fr-FR" sz="2400" dirty="0" smtClean="0">
                <a:solidFill>
                  <a:srgbClr val="000000"/>
                </a:solidFill>
                <a:latin typeface="Cambria" panose="02040503050406030204" pitchFamily="18" charset="0"/>
                <a:ea typeface="Cambria" panose="02040503050406030204" pitchFamily="18" charset="0"/>
                <a:cs typeface="Times New Roman"/>
              </a:rPr>
              <a:t>Mise en correspondance des clients et prestataires;</a:t>
            </a:r>
          </a:p>
          <a:p>
            <a:pPr marL="342900" lvl="0" indent="-342900">
              <a:lnSpc>
                <a:spcPct val="115000"/>
              </a:lnSpc>
              <a:spcAft>
                <a:spcPts val="0"/>
              </a:spcAft>
              <a:buSzPts val="1200"/>
              <a:buFont typeface="Wingdings"/>
              <a:buChar char=""/>
            </a:pPr>
            <a:endParaRPr lang="fr-FR" sz="2400" dirty="0" smtClean="0">
              <a:solidFill>
                <a:srgbClr val="000000"/>
              </a:solidFill>
              <a:latin typeface="Cambria" panose="02040503050406030204" pitchFamily="18" charset="0"/>
              <a:ea typeface="Cambria" panose="02040503050406030204" pitchFamily="18" charset="0"/>
              <a:cs typeface="Times New Roman"/>
            </a:endParaRPr>
          </a:p>
          <a:p>
            <a:pPr marL="342900" indent="-342900">
              <a:lnSpc>
                <a:spcPct val="115000"/>
              </a:lnSpc>
              <a:spcAft>
                <a:spcPts val="0"/>
              </a:spcAft>
              <a:buSzPts val="1200"/>
              <a:buFont typeface="Wingdings"/>
              <a:buChar char=""/>
            </a:pPr>
            <a:r>
              <a:rPr lang="fr-FR" sz="2400" dirty="0" smtClean="0">
                <a:solidFill>
                  <a:srgbClr val="000000"/>
                </a:solidFill>
                <a:latin typeface="Cambria" panose="02040503050406030204" pitchFamily="18" charset="0"/>
                <a:ea typeface="Cambria" panose="02040503050406030204" pitchFamily="18" charset="0"/>
                <a:cs typeface="Times New Roman"/>
              </a:rPr>
              <a:t>Briser la précarité;</a:t>
            </a:r>
          </a:p>
          <a:p>
            <a:pPr marL="342900" indent="-342900">
              <a:lnSpc>
                <a:spcPct val="115000"/>
              </a:lnSpc>
              <a:spcAft>
                <a:spcPts val="0"/>
              </a:spcAft>
              <a:buSzPts val="1200"/>
              <a:buFont typeface="Wingdings"/>
              <a:buChar char=""/>
            </a:pPr>
            <a:endParaRPr lang="fr-FR" sz="2400" dirty="0">
              <a:solidFill>
                <a:srgbClr val="000000"/>
              </a:solidFill>
              <a:latin typeface="Cambria" panose="02040503050406030204" pitchFamily="18" charset="0"/>
              <a:ea typeface="Cambria" panose="02040503050406030204" pitchFamily="18" charset="0"/>
              <a:cs typeface="Times New Roman"/>
            </a:endParaRPr>
          </a:p>
          <a:p>
            <a:pPr marL="342900" indent="-342900">
              <a:lnSpc>
                <a:spcPct val="115000"/>
              </a:lnSpc>
              <a:spcAft>
                <a:spcPts val="0"/>
              </a:spcAft>
              <a:buSzPts val="1200"/>
              <a:buFont typeface="Wingdings"/>
              <a:buChar char=""/>
            </a:pPr>
            <a:r>
              <a:rPr lang="fr-FR" sz="2400" dirty="0" smtClean="0">
                <a:solidFill>
                  <a:srgbClr val="000000"/>
                </a:solidFill>
                <a:latin typeface="Cambria" panose="02040503050406030204" pitchFamily="18" charset="0"/>
                <a:ea typeface="Cambria" panose="02040503050406030204" pitchFamily="18" charset="0"/>
                <a:cs typeface="Times New Roman"/>
              </a:rPr>
              <a:t>Favoriser l’employabilité;</a:t>
            </a:r>
          </a:p>
          <a:p>
            <a:pPr marL="342900" indent="-342900">
              <a:lnSpc>
                <a:spcPct val="115000"/>
              </a:lnSpc>
              <a:spcAft>
                <a:spcPts val="0"/>
              </a:spcAft>
              <a:buSzPts val="1200"/>
              <a:buFont typeface="Wingdings"/>
              <a:buChar char=""/>
            </a:pPr>
            <a:endParaRPr lang="fr-FR" sz="2400" dirty="0" smtClean="0">
              <a:solidFill>
                <a:srgbClr val="000000"/>
              </a:solidFill>
              <a:latin typeface="Cambria" panose="02040503050406030204" pitchFamily="18" charset="0"/>
              <a:ea typeface="Cambria" panose="02040503050406030204" pitchFamily="18" charset="0"/>
              <a:cs typeface="Times New Roman"/>
            </a:endParaRPr>
          </a:p>
          <a:p>
            <a:pPr marL="342900" indent="-342900">
              <a:lnSpc>
                <a:spcPct val="115000"/>
              </a:lnSpc>
              <a:spcAft>
                <a:spcPts val="0"/>
              </a:spcAft>
              <a:buSzPts val="1200"/>
              <a:buFont typeface="Wingdings"/>
              <a:buChar char=""/>
            </a:pPr>
            <a:r>
              <a:rPr lang="fr-FR" sz="2400" dirty="0" smtClean="0">
                <a:solidFill>
                  <a:srgbClr val="000000"/>
                </a:solidFill>
                <a:latin typeface="Cambria" panose="02040503050406030204" pitchFamily="18" charset="0"/>
                <a:ea typeface="Cambria" panose="02040503050406030204" pitchFamily="18" charset="0"/>
                <a:cs typeface="Times New Roman"/>
              </a:rPr>
              <a:t>Autonomisation </a:t>
            </a:r>
            <a:r>
              <a:rPr lang="fr-FR" sz="2400" dirty="0" smtClean="0">
                <a:solidFill>
                  <a:srgbClr val="000000"/>
                </a:solidFill>
                <a:latin typeface="Cambria" panose="02040503050406030204" pitchFamily="18" charset="0"/>
                <a:ea typeface="Cambria" panose="02040503050406030204" pitchFamily="18" charset="0"/>
                <a:cs typeface="Times New Roman"/>
              </a:rPr>
              <a:t>;</a:t>
            </a:r>
            <a:endParaRPr lang="fr-FR" sz="2400" dirty="0" smtClean="0">
              <a:solidFill>
                <a:srgbClr val="000000"/>
              </a:solidFill>
              <a:latin typeface="Cambria" panose="02040503050406030204" pitchFamily="18" charset="0"/>
              <a:ea typeface="Cambria" panose="02040503050406030204" pitchFamily="18" charset="0"/>
              <a:cs typeface="Times New Roman"/>
            </a:endParaRPr>
          </a:p>
          <a:p>
            <a:pPr marL="342900" indent="-342900">
              <a:lnSpc>
                <a:spcPct val="115000"/>
              </a:lnSpc>
              <a:spcAft>
                <a:spcPts val="0"/>
              </a:spcAft>
              <a:buSzPts val="1200"/>
              <a:buFont typeface="Wingdings"/>
              <a:buChar char=""/>
            </a:pPr>
            <a:endParaRPr lang="fr-FR" sz="2400" dirty="0" smtClean="0">
              <a:solidFill>
                <a:srgbClr val="000000"/>
              </a:solidFill>
              <a:latin typeface="Cambria" panose="02040503050406030204" pitchFamily="18" charset="0"/>
              <a:ea typeface="Cambria" panose="02040503050406030204" pitchFamily="18" charset="0"/>
              <a:cs typeface="Times New Roman"/>
            </a:endParaRPr>
          </a:p>
          <a:p>
            <a:pPr marL="342900" indent="-342900">
              <a:lnSpc>
                <a:spcPct val="115000"/>
              </a:lnSpc>
              <a:spcAft>
                <a:spcPts val="0"/>
              </a:spcAft>
              <a:buSzPts val="1200"/>
              <a:buFont typeface="Wingdings"/>
              <a:buChar char=""/>
            </a:pPr>
            <a:r>
              <a:rPr lang="fr-FR" sz="2400" dirty="0" smtClean="0">
                <a:solidFill>
                  <a:srgbClr val="000000"/>
                </a:solidFill>
                <a:latin typeface="Cambria" panose="02040503050406030204" pitchFamily="18" charset="0"/>
                <a:ea typeface="Cambria" panose="02040503050406030204" pitchFamily="18" charset="0"/>
                <a:cs typeface="Times New Roman"/>
              </a:rPr>
              <a:t>Transparence.</a:t>
            </a:r>
            <a:endParaRPr lang="fr-FR" sz="2400" dirty="0">
              <a:solidFill>
                <a:srgbClr val="000000"/>
              </a:solidFill>
              <a:latin typeface="Cambria" panose="02040503050406030204" pitchFamily="18" charset="0"/>
              <a:ea typeface="Cambria" panose="02040503050406030204" pitchFamily="18" charset="0"/>
              <a:cs typeface="Times New Roman"/>
            </a:endParaRPr>
          </a:p>
          <a:p>
            <a:pPr marL="342900" indent="-342900">
              <a:lnSpc>
                <a:spcPct val="115000"/>
              </a:lnSpc>
              <a:spcAft>
                <a:spcPts val="0"/>
              </a:spcAft>
              <a:buSzPts val="1200"/>
              <a:buFont typeface="Wingdings"/>
              <a:buChar char=""/>
            </a:pPr>
            <a:endParaRPr lang="fr-FR" sz="1600" dirty="0">
              <a:solidFill>
                <a:srgbClr val="000000"/>
              </a:solidFill>
              <a:latin typeface="Cambria" panose="02040503050406030204" pitchFamily="18" charset="0"/>
              <a:ea typeface="Cambria" panose="02040503050406030204" pitchFamily="18" charset="0"/>
              <a:cs typeface="Times New Roman"/>
            </a:endParaRPr>
          </a:p>
          <a:p>
            <a:pPr lvl="0">
              <a:lnSpc>
                <a:spcPct val="115000"/>
              </a:lnSpc>
              <a:spcAft>
                <a:spcPts val="800"/>
              </a:spcAft>
              <a:buSzPts val="1200"/>
            </a:pPr>
            <a:endParaRPr lang="fr-FR" sz="1400" dirty="0">
              <a:solidFill>
                <a:srgbClr val="1A171C"/>
              </a:solidFill>
              <a:latin typeface="Cambria" panose="02040503050406030204" pitchFamily="18" charset="0"/>
              <a:ea typeface="Cambria" panose="02040503050406030204" pitchFamily="18" charset="0"/>
              <a:cs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fr-FR" altLang="zh-CN" dirty="0" smtClean="0">
                <a:latin typeface="Cambria" panose="02040503050406030204" pitchFamily="18" charset="0"/>
                <a:ea typeface="Cambria" panose="02040503050406030204" pitchFamily="18" charset="0"/>
              </a:rPr>
              <a:t>Problématique </a:t>
            </a:r>
            <a:endParaRPr lang="fr-FR" altLang="zh-CN" sz="2000" dirty="0" smtClean="0">
              <a:latin typeface="Cambria" panose="02040503050406030204" pitchFamily="18" charset="0"/>
              <a:ea typeface="Cambria" panose="02040503050406030204" pitchFamily="18" charset="0"/>
            </a:endParaRPr>
          </a:p>
        </p:txBody>
      </p:sp>
      <p:sp>
        <p:nvSpPr>
          <p:cNvPr id="2" name="ZoneTexte 1"/>
          <p:cNvSpPr txBox="1"/>
          <p:nvPr/>
        </p:nvSpPr>
        <p:spPr>
          <a:xfrm>
            <a:off x="596900" y="1219200"/>
            <a:ext cx="76200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lvl="0" indent="-285750">
              <a:buFont typeface="Wingdings" pitchFamily="2" charset="2"/>
              <a:buChar char="Ø"/>
            </a:pPr>
            <a:r>
              <a:rPr lang="fr-FR" sz="1600" dirty="0" smtClean="0">
                <a:solidFill>
                  <a:srgbClr val="000000"/>
                </a:solidFill>
                <a:latin typeface="Cambria" panose="02040503050406030204" pitchFamily="18" charset="0"/>
                <a:ea typeface="Cambria" panose="02040503050406030204" pitchFamily="18" charset="0"/>
              </a:rPr>
              <a:t>Quelle politique choisir pour professionnaliser les services ménagers</a:t>
            </a:r>
            <a:r>
              <a:rPr lang="fr-FR" sz="1600" dirty="0">
                <a:solidFill>
                  <a:srgbClr val="000000"/>
                </a:solidFill>
                <a:latin typeface="Cambria" panose="02040503050406030204" pitchFamily="18" charset="0"/>
                <a:ea typeface="Cambria" panose="02040503050406030204" pitchFamily="18" charset="0"/>
              </a:rPr>
              <a:t> </a:t>
            </a:r>
            <a:r>
              <a:rPr lang="fr-FR" sz="1600" dirty="0" smtClean="0">
                <a:solidFill>
                  <a:srgbClr val="000000"/>
                </a:solidFill>
                <a:latin typeface="Cambria" panose="02040503050406030204" pitchFamily="18" charset="0"/>
                <a:ea typeface="Cambria" panose="02040503050406030204" pitchFamily="18" charset="0"/>
              </a:rPr>
              <a:t>?</a:t>
            </a:r>
          </a:p>
        </p:txBody>
      </p:sp>
      <p:sp>
        <p:nvSpPr>
          <p:cNvPr id="3" name="ZoneTexte 2"/>
          <p:cNvSpPr txBox="1"/>
          <p:nvPr/>
        </p:nvSpPr>
        <p:spPr>
          <a:xfrm>
            <a:off x="596900" y="1769477"/>
            <a:ext cx="76200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lvl="0" indent="-285750">
              <a:buFont typeface="Wingdings" pitchFamily="2" charset="2"/>
              <a:buChar char="Ø"/>
            </a:pPr>
            <a:r>
              <a:rPr lang="fr-FR" sz="1600" dirty="0" smtClean="0">
                <a:solidFill>
                  <a:srgbClr val="000000"/>
                </a:solidFill>
                <a:latin typeface="Cambria" panose="02040503050406030204" pitchFamily="18" charset="0"/>
                <a:ea typeface="Cambria" panose="02040503050406030204" pitchFamily="18" charset="0"/>
              </a:rPr>
              <a:t>Comment </a:t>
            </a:r>
            <a:r>
              <a:rPr lang="fr-FR" sz="1600" dirty="0" smtClean="0">
                <a:solidFill>
                  <a:srgbClr val="000000"/>
                </a:solidFill>
                <a:latin typeface="Cambria" panose="02040503050406030204" pitchFamily="18" charset="0"/>
                <a:ea typeface="Cambria" panose="02040503050406030204" pitchFamily="18" charset="0"/>
              </a:rPr>
              <a:t>constituer le réseau des professionnels(prestataire)</a:t>
            </a:r>
            <a:r>
              <a:rPr lang="fr-FR" sz="1600" dirty="0">
                <a:solidFill>
                  <a:srgbClr val="000000"/>
                </a:solidFill>
                <a:latin typeface="Cambria" panose="02040503050406030204" pitchFamily="18" charset="0"/>
                <a:ea typeface="Cambria" panose="02040503050406030204" pitchFamily="18" charset="0"/>
              </a:rPr>
              <a:t> </a:t>
            </a:r>
            <a:r>
              <a:rPr lang="fr-FR" sz="1600" dirty="0" smtClean="0">
                <a:solidFill>
                  <a:srgbClr val="000000"/>
                </a:solidFill>
                <a:latin typeface="Cambria" panose="02040503050406030204" pitchFamily="18" charset="0"/>
                <a:ea typeface="Cambria" panose="02040503050406030204" pitchFamily="18" charset="0"/>
              </a:rPr>
              <a:t>?</a:t>
            </a:r>
          </a:p>
        </p:txBody>
      </p:sp>
      <p:sp>
        <p:nvSpPr>
          <p:cNvPr id="4" name="ZoneTexte 3"/>
          <p:cNvSpPr txBox="1"/>
          <p:nvPr/>
        </p:nvSpPr>
        <p:spPr>
          <a:xfrm>
            <a:off x="571500" y="2870031"/>
            <a:ext cx="76200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lvl="0" indent="-285750">
              <a:buFont typeface="Wingdings" pitchFamily="2" charset="2"/>
              <a:buChar char="Ø"/>
            </a:pPr>
            <a:r>
              <a:rPr lang="fr-FR" sz="1600" dirty="0" smtClean="0">
                <a:solidFill>
                  <a:srgbClr val="000000"/>
                </a:solidFill>
                <a:latin typeface="Cambria" panose="02040503050406030204" pitchFamily="18" charset="0"/>
                <a:ea typeface="Cambria" panose="02040503050406030204" pitchFamily="18" charset="0"/>
              </a:rPr>
              <a:t>Quelle politique adopter pour une  meilleure flexibilité des prestations?</a:t>
            </a:r>
            <a:endParaRPr lang="fr-FR" sz="1600" dirty="0">
              <a:solidFill>
                <a:srgbClr val="000000"/>
              </a:solidFill>
              <a:latin typeface="Cambria" panose="02040503050406030204" pitchFamily="18" charset="0"/>
              <a:ea typeface="Cambria" panose="02040503050406030204" pitchFamily="18" charset="0"/>
            </a:endParaRPr>
          </a:p>
        </p:txBody>
      </p:sp>
      <p:sp>
        <p:nvSpPr>
          <p:cNvPr id="5" name="ZoneTexte 4"/>
          <p:cNvSpPr txBox="1"/>
          <p:nvPr/>
        </p:nvSpPr>
        <p:spPr>
          <a:xfrm>
            <a:off x="571500" y="3420308"/>
            <a:ext cx="76200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lvl="0" indent="-285750">
              <a:buFont typeface="Wingdings" pitchFamily="2" charset="2"/>
              <a:buChar char="Ø"/>
            </a:pPr>
            <a:r>
              <a:rPr lang="fr-FR" sz="1600" dirty="0">
                <a:solidFill>
                  <a:srgbClr val="000000"/>
                </a:solidFill>
                <a:latin typeface="Cambria" panose="02040503050406030204" pitchFamily="18" charset="0"/>
                <a:ea typeface="Cambria" panose="02040503050406030204" pitchFamily="18" charset="0"/>
              </a:rPr>
              <a:t>Quels </a:t>
            </a:r>
            <a:r>
              <a:rPr lang="fr-FR" sz="1600" dirty="0" smtClean="0">
                <a:solidFill>
                  <a:srgbClr val="000000"/>
                </a:solidFill>
                <a:latin typeface="Cambria" panose="02040503050406030204" pitchFamily="18" charset="0"/>
                <a:ea typeface="Cambria" panose="02040503050406030204" pitchFamily="18" charset="0"/>
              </a:rPr>
              <a:t>moyens de  paiement faut il choisir pour une meilleure adaptation ?</a:t>
            </a:r>
            <a:endParaRPr lang="fr-FR" sz="1600" dirty="0">
              <a:solidFill>
                <a:srgbClr val="000000"/>
              </a:solidFill>
              <a:latin typeface="Cambria" panose="02040503050406030204" pitchFamily="18" charset="0"/>
              <a:ea typeface="Cambria" panose="02040503050406030204" pitchFamily="18" charset="0"/>
            </a:endParaRPr>
          </a:p>
        </p:txBody>
      </p:sp>
      <p:sp>
        <p:nvSpPr>
          <p:cNvPr id="6" name="ZoneTexte 5"/>
          <p:cNvSpPr txBox="1"/>
          <p:nvPr/>
        </p:nvSpPr>
        <p:spPr>
          <a:xfrm>
            <a:off x="596900" y="2319754"/>
            <a:ext cx="76200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lvl="0" indent="-285750">
              <a:buFont typeface="Wingdings" pitchFamily="2" charset="2"/>
              <a:buChar char="Ø"/>
            </a:pPr>
            <a:r>
              <a:rPr lang="fr-FR" sz="1600" dirty="0" smtClean="0">
                <a:solidFill>
                  <a:srgbClr val="000000"/>
                </a:solidFill>
                <a:latin typeface="Cambria" panose="02040503050406030204" pitchFamily="18" charset="0"/>
                <a:ea typeface="Cambria" panose="02040503050406030204" pitchFamily="18" charset="0"/>
              </a:rPr>
              <a:t>Comment faire bénéficier les clients des services de prestation offert</a:t>
            </a:r>
            <a:r>
              <a:rPr lang="fr-FR" sz="1600" dirty="0">
                <a:solidFill>
                  <a:srgbClr val="000000"/>
                </a:solidFill>
                <a:latin typeface="Cambria" panose="02040503050406030204" pitchFamily="18" charset="0"/>
                <a:ea typeface="Cambria" panose="02040503050406030204" pitchFamily="18" charset="0"/>
              </a:rPr>
              <a:t> </a:t>
            </a:r>
            <a:r>
              <a:rPr lang="fr-FR" sz="1600" dirty="0" smtClean="0">
                <a:solidFill>
                  <a:srgbClr val="000000"/>
                </a:solidFill>
                <a:latin typeface="Cambria" panose="02040503050406030204" pitchFamily="18" charset="0"/>
                <a:ea typeface="Cambria" panose="02040503050406030204" pitchFamily="18" charset="0"/>
              </a:rPr>
              <a:t>?</a:t>
            </a:r>
            <a:endParaRPr lang="fr-FR" sz="1600" dirty="0">
              <a:solidFill>
                <a:srgbClr val="000000"/>
              </a:solidFill>
              <a:latin typeface="Cambria" panose="02040503050406030204" pitchFamily="18" charset="0"/>
              <a:ea typeface="Cambria" panose="02040503050406030204" pitchFamily="18" charset="0"/>
            </a:endParaRPr>
          </a:p>
        </p:txBody>
      </p:sp>
      <p:sp>
        <p:nvSpPr>
          <p:cNvPr id="9" name="ZoneTexte 8"/>
          <p:cNvSpPr txBox="1"/>
          <p:nvPr/>
        </p:nvSpPr>
        <p:spPr>
          <a:xfrm>
            <a:off x="603358" y="3970585"/>
            <a:ext cx="76200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lvl="0" indent="-285750">
              <a:buFont typeface="Wingdings" pitchFamily="2" charset="2"/>
              <a:buChar char="Ø"/>
            </a:pPr>
            <a:r>
              <a:rPr lang="fr-FR" sz="1600" dirty="0" smtClean="0">
                <a:solidFill>
                  <a:srgbClr val="000000"/>
                </a:solidFill>
                <a:latin typeface="Cambria" panose="02040503050406030204" pitchFamily="18" charset="0"/>
                <a:ea typeface="Cambria" panose="02040503050406030204" pitchFamily="18" charset="0"/>
              </a:rPr>
              <a:t>Quelle stratégie adopter pour  l’ajustement des commissions des prestataires?</a:t>
            </a:r>
            <a:endParaRPr lang="fr-FR" sz="1600" dirty="0">
              <a:solidFill>
                <a:srgbClr val="000000"/>
              </a:solidFill>
              <a:latin typeface="Cambria" panose="02040503050406030204" pitchFamily="18" charset="0"/>
              <a:ea typeface="Cambria" panose="02040503050406030204" pitchFamily="18" charset="0"/>
            </a:endParaRPr>
          </a:p>
        </p:txBody>
      </p:sp>
      <p:sp>
        <p:nvSpPr>
          <p:cNvPr id="11" name="ZoneTexte 10"/>
          <p:cNvSpPr txBox="1"/>
          <p:nvPr/>
        </p:nvSpPr>
        <p:spPr>
          <a:xfrm>
            <a:off x="586568" y="4520862"/>
            <a:ext cx="762000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lvl="0" indent="-285750">
              <a:buFont typeface="Wingdings" pitchFamily="2" charset="2"/>
              <a:buChar char="Ø"/>
            </a:pPr>
            <a:r>
              <a:rPr lang="fr-FR" sz="1600" dirty="0" smtClean="0">
                <a:solidFill>
                  <a:srgbClr val="000000"/>
                </a:solidFill>
                <a:latin typeface="Cambria" panose="02040503050406030204" pitchFamily="18" charset="0"/>
                <a:ea typeface="Cambria" panose="02040503050406030204" pitchFamily="18" charset="0"/>
              </a:rPr>
              <a:t>Quelle architecture faut-il définir pour la mise en place système?</a:t>
            </a:r>
            <a:endParaRPr lang="fr-FR" sz="1600" dirty="0">
              <a:solidFill>
                <a:srgbClr val="000000"/>
              </a:solidFill>
              <a:latin typeface="Cambria" panose="02040503050406030204" pitchFamily="18" charset="0"/>
              <a:ea typeface="Cambria" panose="02040503050406030204" pitchFamily="18" charset="0"/>
            </a:endParaRPr>
          </a:p>
        </p:txBody>
      </p:sp>
      <p:sp>
        <p:nvSpPr>
          <p:cNvPr id="10" name="ZoneTexte 9"/>
          <p:cNvSpPr txBox="1"/>
          <p:nvPr/>
        </p:nvSpPr>
        <p:spPr>
          <a:xfrm>
            <a:off x="410921" y="4956265"/>
            <a:ext cx="7772400" cy="1154162"/>
          </a:xfrm>
          <a:prstGeom prst="rect">
            <a:avLst/>
          </a:prstGeom>
          <a:noFill/>
        </p:spPr>
        <p:txBody>
          <a:bodyPr wrap="square" rtlCol="0">
            <a:spAutoFit/>
          </a:bodyPr>
          <a:lstStyle/>
          <a:p>
            <a:pPr lvl="0">
              <a:lnSpc>
                <a:spcPct val="115000"/>
              </a:lnSpc>
              <a:spcAft>
                <a:spcPts val="0"/>
              </a:spcAft>
              <a:buSzPts val="1200"/>
            </a:pPr>
            <a:r>
              <a:rPr lang="en-US" sz="2000" dirty="0" smtClean="0">
                <a:solidFill>
                  <a:srgbClr val="000000"/>
                </a:solidFill>
                <a:latin typeface="Cambria" panose="02040503050406030204" pitchFamily="18" charset="0"/>
                <a:ea typeface="Cambria" panose="02040503050406030204" pitchFamily="18" charset="0"/>
                <a:cs typeface="Times New Roman"/>
              </a:rPr>
              <a:t>L’ ensemble des </a:t>
            </a:r>
            <a:r>
              <a:rPr lang="en-US" sz="2000" dirty="0" err="1" smtClean="0">
                <a:solidFill>
                  <a:srgbClr val="000000"/>
                </a:solidFill>
                <a:latin typeface="Cambria" panose="02040503050406030204" pitchFamily="18" charset="0"/>
                <a:ea typeface="Cambria" panose="02040503050406030204" pitchFamily="18" charset="0"/>
                <a:cs typeface="Times New Roman"/>
              </a:rPr>
              <a:t>ces</a:t>
            </a:r>
            <a:r>
              <a:rPr lang="en-US" sz="2000" dirty="0" smtClean="0">
                <a:solidFill>
                  <a:srgbClr val="000000"/>
                </a:solidFill>
                <a:latin typeface="Cambria" panose="02040503050406030204" pitchFamily="18" charset="0"/>
                <a:ea typeface="Cambria" panose="02040503050406030204" pitchFamily="18" charset="0"/>
                <a:cs typeface="Times New Roman"/>
              </a:rPr>
              <a:t> interrogations </a:t>
            </a:r>
            <a:r>
              <a:rPr lang="en-US" sz="2000" dirty="0" err="1" smtClean="0">
                <a:solidFill>
                  <a:srgbClr val="000000"/>
                </a:solidFill>
                <a:latin typeface="Cambria" panose="02040503050406030204" pitchFamily="18" charset="0"/>
                <a:ea typeface="Cambria" panose="02040503050406030204" pitchFamily="18" charset="0"/>
                <a:cs typeface="Times New Roman"/>
              </a:rPr>
              <a:t>forment</a:t>
            </a:r>
            <a:r>
              <a:rPr lang="en-US" sz="2000" dirty="0" smtClean="0">
                <a:solidFill>
                  <a:srgbClr val="000000"/>
                </a:solidFill>
                <a:latin typeface="Cambria" panose="02040503050406030204" pitchFamily="18" charset="0"/>
                <a:ea typeface="Cambria" panose="02040503050406030204" pitchFamily="18" charset="0"/>
                <a:cs typeface="Times New Roman"/>
              </a:rPr>
              <a:t> </a:t>
            </a:r>
            <a:r>
              <a:rPr lang="en-US" sz="2000" dirty="0" err="1" smtClean="0">
                <a:solidFill>
                  <a:srgbClr val="000000"/>
                </a:solidFill>
                <a:latin typeface="Cambria" panose="02040503050406030204" pitchFamily="18" charset="0"/>
                <a:ea typeface="Cambria" panose="02040503050406030204" pitchFamily="18" charset="0"/>
                <a:cs typeface="Times New Roman"/>
              </a:rPr>
              <a:t>notre</a:t>
            </a:r>
            <a:r>
              <a:rPr lang="en-US" sz="2000" dirty="0" smtClean="0">
                <a:solidFill>
                  <a:srgbClr val="000000"/>
                </a:solidFill>
                <a:latin typeface="Cambria" panose="02040503050406030204" pitchFamily="18" charset="0"/>
                <a:ea typeface="Cambria" panose="02040503050406030204" pitchFamily="18" charset="0"/>
                <a:cs typeface="Times New Roman"/>
              </a:rPr>
              <a:t> </a:t>
            </a:r>
            <a:r>
              <a:rPr lang="en-US" sz="2000" dirty="0" err="1" smtClean="0">
                <a:solidFill>
                  <a:srgbClr val="000000"/>
                </a:solidFill>
                <a:latin typeface="Cambria" panose="02040503050406030204" pitchFamily="18" charset="0"/>
                <a:ea typeface="Cambria" panose="02040503050406030204" pitchFamily="18" charset="0"/>
                <a:cs typeface="Times New Roman"/>
              </a:rPr>
              <a:t>problématique</a:t>
            </a:r>
            <a:r>
              <a:rPr lang="en-US" sz="2000" dirty="0" smtClean="0">
                <a:solidFill>
                  <a:srgbClr val="000000"/>
                </a:solidFill>
                <a:latin typeface="Cambria" panose="02040503050406030204" pitchFamily="18" charset="0"/>
                <a:ea typeface="Cambria" panose="02040503050406030204" pitchFamily="18" charset="0"/>
                <a:cs typeface="Times New Roman"/>
              </a:rPr>
              <a:t>: </a:t>
            </a:r>
            <a:r>
              <a:rPr lang="en-US" sz="2000" dirty="0" err="1" smtClean="0">
                <a:solidFill>
                  <a:srgbClr val="000000"/>
                </a:solidFill>
                <a:latin typeface="Cambria" panose="02040503050406030204" pitchFamily="18" charset="0"/>
                <a:ea typeface="Cambria" panose="02040503050406030204" pitchFamily="18" charset="0"/>
                <a:cs typeface="Times New Roman"/>
              </a:rPr>
              <a:t>une</a:t>
            </a:r>
            <a:r>
              <a:rPr lang="en-US" sz="2000" dirty="0" smtClean="0">
                <a:solidFill>
                  <a:srgbClr val="000000"/>
                </a:solidFill>
                <a:latin typeface="Cambria" panose="02040503050406030204" pitchFamily="18" charset="0"/>
                <a:ea typeface="Cambria" panose="02040503050406030204" pitchFamily="18" charset="0"/>
                <a:cs typeface="Times New Roman"/>
              </a:rPr>
              <a:t> solution </a:t>
            </a:r>
            <a:r>
              <a:rPr lang="en-US" sz="2000" dirty="0" err="1" smtClean="0">
                <a:solidFill>
                  <a:srgbClr val="000000"/>
                </a:solidFill>
                <a:latin typeface="Cambria" panose="02040503050406030204" pitchFamily="18" charset="0"/>
                <a:ea typeface="Cambria" panose="02040503050406030204" pitchFamily="18" charset="0"/>
                <a:cs typeface="Times New Roman"/>
              </a:rPr>
              <a:t>informatique</a:t>
            </a:r>
            <a:r>
              <a:rPr lang="en-US" sz="2000" dirty="0" smtClean="0">
                <a:solidFill>
                  <a:srgbClr val="000000"/>
                </a:solidFill>
                <a:latin typeface="Cambria" panose="02040503050406030204" pitchFamily="18" charset="0"/>
                <a:ea typeface="Cambria" panose="02040503050406030204" pitchFamily="18" charset="0"/>
                <a:cs typeface="Times New Roman"/>
              </a:rPr>
              <a:t> </a:t>
            </a:r>
            <a:r>
              <a:rPr lang="en-US" sz="2000" dirty="0" err="1" smtClean="0">
                <a:solidFill>
                  <a:srgbClr val="000000"/>
                </a:solidFill>
                <a:latin typeface="Cambria" panose="02040503050406030204" pitchFamily="18" charset="0"/>
                <a:ea typeface="Cambria" panose="02040503050406030204" pitchFamily="18" charset="0"/>
                <a:cs typeface="Times New Roman"/>
              </a:rPr>
              <a:t>est-elle</a:t>
            </a:r>
            <a:r>
              <a:rPr lang="en-US" sz="2000" dirty="0" smtClean="0">
                <a:solidFill>
                  <a:srgbClr val="000000"/>
                </a:solidFill>
                <a:latin typeface="Cambria" panose="02040503050406030204" pitchFamily="18" charset="0"/>
                <a:ea typeface="Cambria" panose="02040503050406030204" pitchFamily="18" charset="0"/>
                <a:cs typeface="Times New Roman"/>
              </a:rPr>
              <a:t> </a:t>
            </a:r>
            <a:r>
              <a:rPr lang="en-US" sz="2000" dirty="0" err="1" smtClean="0">
                <a:solidFill>
                  <a:srgbClr val="000000"/>
                </a:solidFill>
                <a:latin typeface="Cambria" panose="02040503050406030204" pitchFamily="18" charset="0"/>
                <a:ea typeface="Cambria" panose="02040503050406030204" pitchFamily="18" charset="0"/>
                <a:cs typeface="Times New Roman"/>
              </a:rPr>
              <a:t>envisageable</a:t>
            </a:r>
            <a:r>
              <a:rPr lang="en-US" sz="2000" dirty="0" smtClean="0">
                <a:solidFill>
                  <a:srgbClr val="000000"/>
                </a:solidFill>
                <a:latin typeface="Cambria" panose="02040503050406030204" pitchFamily="18" charset="0"/>
                <a:ea typeface="Cambria" panose="02040503050406030204" pitchFamily="18" charset="0"/>
                <a:cs typeface="Times New Roman"/>
              </a:rPr>
              <a:t> pour </a:t>
            </a:r>
            <a:r>
              <a:rPr lang="en-US" sz="2000" dirty="0" err="1" smtClean="0">
                <a:solidFill>
                  <a:srgbClr val="000000"/>
                </a:solidFill>
                <a:latin typeface="Cambria" panose="02040503050406030204" pitchFamily="18" charset="0"/>
                <a:ea typeface="Cambria" panose="02040503050406030204" pitchFamily="18" charset="0"/>
                <a:cs typeface="Times New Roman"/>
              </a:rPr>
              <a:t>démocratiser</a:t>
            </a:r>
            <a:r>
              <a:rPr lang="en-US" sz="2000" dirty="0" smtClean="0">
                <a:solidFill>
                  <a:srgbClr val="000000"/>
                </a:solidFill>
                <a:latin typeface="Cambria" panose="02040503050406030204" pitchFamily="18" charset="0"/>
                <a:ea typeface="Cambria" panose="02040503050406030204" pitchFamily="18" charset="0"/>
                <a:cs typeface="Times New Roman"/>
              </a:rPr>
              <a:t> les services à domicile et </a:t>
            </a:r>
            <a:r>
              <a:rPr lang="en-US" sz="2000" dirty="0" err="1" smtClean="0">
                <a:solidFill>
                  <a:srgbClr val="000000"/>
                </a:solidFill>
                <a:latin typeface="Cambria" panose="02040503050406030204" pitchFamily="18" charset="0"/>
                <a:ea typeface="Cambria" panose="02040503050406030204" pitchFamily="18" charset="0"/>
                <a:cs typeface="Times New Roman"/>
              </a:rPr>
              <a:t>favoriser</a:t>
            </a:r>
            <a:r>
              <a:rPr lang="en-US" sz="2000" dirty="0" smtClean="0">
                <a:solidFill>
                  <a:srgbClr val="000000"/>
                </a:solidFill>
                <a:latin typeface="Cambria" panose="02040503050406030204" pitchFamily="18" charset="0"/>
                <a:ea typeface="Cambria" panose="02040503050406030204" pitchFamily="18" charset="0"/>
                <a:cs typeface="Times New Roman"/>
              </a:rPr>
              <a:t> </a:t>
            </a:r>
            <a:r>
              <a:rPr lang="en-US" sz="2000" dirty="0" err="1" smtClean="0">
                <a:solidFill>
                  <a:srgbClr val="000000"/>
                </a:solidFill>
                <a:latin typeface="Cambria" panose="02040503050406030204" pitchFamily="18" charset="0"/>
                <a:ea typeface="Cambria" panose="02040503050406030204" pitchFamily="18" charset="0"/>
                <a:cs typeface="Times New Roman"/>
              </a:rPr>
              <a:t>l’autonomisation</a:t>
            </a:r>
            <a:r>
              <a:rPr lang="en-US" sz="2000" dirty="0">
                <a:solidFill>
                  <a:srgbClr val="000000"/>
                </a:solidFill>
                <a:latin typeface="Cambria" panose="02040503050406030204" pitchFamily="18" charset="0"/>
                <a:ea typeface="Cambria" panose="02040503050406030204" pitchFamily="18" charset="0"/>
                <a:cs typeface="Times New Roman"/>
              </a:rPr>
              <a:t>?</a:t>
            </a:r>
            <a:r>
              <a:rPr lang="en-US" sz="2000" dirty="0" smtClean="0">
                <a:solidFill>
                  <a:srgbClr val="000000"/>
                </a:solidFill>
                <a:latin typeface="Cambria" panose="02040503050406030204" pitchFamily="18" charset="0"/>
                <a:ea typeface="Cambria" panose="02040503050406030204" pitchFamily="18" charset="0"/>
                <a:cs typeface="Times New Roman"/>
              </a:rPr>
              <a:t>   </a:t>
            </a:r>
            <a:endParaRPr lang="fr-FR" sz="2000" dirty="0" smtClean="0">
              <a:solidFill>
                <a:srgbClr val="000000"/>
              </a:solidFill>
              <a:latin typeface="Cambria" panose="02040503050406030204" pitchFamily="18" charset="0"/>
              <a:ea typeface="Cambria" panose="02040503050406030204" pitchFamily="18" charset="0"/>
              <a:cs typeface="Times New Roman"/>
            </a:endParaRPr>
          </a:p>
        </p:txBody>
      </p:sp>
    </p:spTree>
    <p:extLst>
      <p:ext uri="{BB962C8B-B14F-4D97-AF65-F5344CB8AC3E}">
        <p14:creationId xmlns:p14="http://schemas.microsoft.com/office/powerpoint/2010/main" val="3897183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D1259"/>
      </a:dk1>
      <a:lt1>
        <a:srgbClr val="FFFFFF"/>
      </a:lt1>
      <a:dk2>
        <a:srgbClr val="0E4AA2"/>
      </a:dk2>
      <a:lt2>
        <a:srgbClr val="C0C0C0"/>
      </a:lt2>
      <a:accent1>
        <a:srgbClr val="3191D3"/>
      </a:accent1>
      <a:accent2>
        <a:srgbClr val="81CFEB"/>
      </a:accent2>
      <a:accent3>
        <a:srgbClr val="FFFFFF"/>
      </a:accent3>
      <a:accent4>
        <a:srgbClr val="090E4B"/>
      </a:accent4>
      <a:accent5>
        <a:srgbClr val="ADC7E6"/>
      </a:accent5>
      <a:accent6>
        <a:srgbClr val="74BBD5"/>
      </a:accent6>
      <a:hlink>
        <a:srgbClr val="6FB7B7"/>
      </a:hlink>
      <a:folHlink>
        <a:srgbClr val="DCCA42"/>
      </a:folHlink>
    </a:clrScheme>
    <a:fontScheme name="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D1259"/>
        </a:dk1>
        <a:lt1>
          <a:srgbClr val="FFFFFF"/>
        </a:lt1>
        <a:dk2>
          <a:srgbClr val="0E4AA2"/>
        </a:dk2>
        <a:lt2>
          <a:srgbClr val="C0C0C0"/>
        </a:lt2>
        <a:accent1>
          <a:srgbClr val="3191D3"/>
        </a:accent1>
        <a:accent2>
          <a:srgbClr val="81CFEB"/>
        </a:accent2>
        <a:accent3>
          <a:srgbClr val="FFFFFF"/>
        </a:accent3>
        <a:accent4>
          <a:srgbClr val="090E4B"/>
        </a:accent4>
        <a:accent5>
          <a:srgbClr val="ADC7E6"/>
        </a:accent5>
        <a:accent6>
          <a:srgbClr val="74BBD5"/>
        </a:accent6>
        <a:hlink>
          <a:srgbClr val="6FB7B7"/>
        </a:hlink>
        <a:folHlink>
          <a:srgbClr val="DCCA42"/>
        </a:folHlink>
      </a:clrScheme>
      <a:clrMap bg1="lt1" tx1="dk1" bg2="lt2" tx2="dk2" accent1="accent1" accent2="accent2" accent3="accent3" accent4="accent4" accent5="accent5" accent6="accent6" hlink="hlink" folHlink="folHlink"/>
    </a:extraClrScheme>
    <a:extraClrScheme>
      <a:clrScheme name="Office 主题 2">
        <a:dk1>
          <a:srgbClr val="542F81"/>
        </a:dk1>
        <a:lt1>
          <a:srgbClr val="FFFFFF"/>
        </a:lt1>
        <a:dk2>
          <a:srgbClr val="0E4AA2"/>
        </a:dk2>
        <a:lt2>
          <a:srgbClr val="C0C0C0"/>
        </a:lt2>
        <a:accent1>
          <a:srgbClr val="2B59D9"/>
        </a:accent1>
        <a:accent2>
          <a:srgbClr val="EFA441"/>
        </a:accent2>
        <a:accent3>
          <a:srgbClr val="FFFFFF"/>
        </a:accent3>
        <a:accent4>
          <a:srgbClr val="46276D"/>
        </a:accent4>
        <a:accent5>
          <a:srgbClr val="ACB5E9"/>
        </a:accent5>
        <a:accent6>
          <a:srgbClr val="D9943A"/>
        </a:accent6>
        <a:hlink>
          <a:srgbClr val="63C398"/>
        </a:hlink>
        <a:folHlink>
          <a:srgbClr val="AAC856"/>
        </a:folHlink>
      </a:clrScheme>
      <a:clrMap bg1="lt1" tx1="dk1" bg2="lt2" tx2="dk2" accent1="accent1" accent2="accent2" accent3="accent3" accent4="accent4" accent5="accent5" accent6="accent6" hlink="hlink" folHlink="folHlink"/>
    </a:extraClrScheme>
    <a:extraClrScheme>
      <a:clrScheme name="Office 主题 3">
        <a:dk1>
          <a:srgbClr val="0E3558"/>
        </a:dk1>
        <a:lt1>
          <a:srgbClr val="FFFFFF"/>
        </a:lt1>
        <a:dk2>
          <a:srgbClr val="006666"/>
        </a:dk2>
        <a:lt2>
          <a:srgbClr val="969696"/>
        </a:lt2>
        <a:accent1>
          <a:srgbClr val="E3BE05"/>
        </a:accent1>
        <a:accent2>
          <a:srgbClr val="4BC77A"/>
        </a:accent2>
        <a:accent3>
          <a:srgbClr val="FFFFFF"/>
        </a:accent3>
        <a:accent4>
          <a:srgbClr val="0A2C4A"/>
        </a:accent4>
        <a:accent5>
          <a:srgbClr val="EFDBAA"/>
        </a:accent5>
        <a:accent6>
          <a:srgbClr val="43B46E"/>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6663</TotalTime>
  <Words>847</Words>
  <Application>Microsoft Office PowerPoint</Application>
  <PresentationFormat>Affichage à l'écran (4:3)</PresentationFormat>
  <Paragraphs>203</Paragraphs>
  <Slides>35</Slides>
  <Notes>6</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35</vt:i4>
      </vt:variant>
    </vt:vector>
  </HeadingPairs>
  <TitlesOfParts>
    <vt:vector size="43" baseType="lpstr">
      <vt:lpstr>宋体</vt:lpstr>
      <vt:lpstr>Arial</vt:lpstr>
      <vt:lpstr>Calibri</vt:lpstr>
      <vt:lpstr>Cambria</vt:lpstr>
      <vt:lpstr>Times New Roman</vt:lpstr>
      <vt:lpstr>Wingdings</vt:lpstr>
      <vt:lpstr>Office 主题</vt:lpstr>
      <vt:lpstr>Image</vt:lpstr>
      <vt:lpstr>Mise en place d’une plateforme de professionnalisation des services à domicile</vt:lpstr>
      <vt:lpstr>Plan</vt:lpstr>
      <vt:lpstr>Introduction </vt:lpstr>
      <vt:lpstr>Introduction</vt:lpstr>
      <vt:lpstr>Introduction</vt:lpstr>
      <vt:lpstr> Présentation du sujet</vt:lpstr>
      <vt:lpstr>Présentation du sujet</vt:lpstr>
      <vt:lpstr>Objectifs</vt:lpstr>
      <vt:lpstr>Problématique </vt:lpstr>
      <vt:lpstr>Proposition des solutions et choix</vt:lpstr>
      <vt:lpstr>Proposition des solutions et choix</vt:lpstr>
      <vt:lpstr>Solution choisie</vt:lpstr>
      <vt:lpstr>Solution choisie</vt:lpstr>
      <vt:lpstr>Conception et mise en œuvre </vt:lpstr>
      <vt:lpstr>Conception et mise en œuvre </vt:lpstr>
      <vt:lpstr>Conception et Mise en œuvre  </vt:lpstr>
      <vt:lpstr>Conception et mise en œuvre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Conception et mise en œuvre</vt:lpstr>
      <vt:lpstr>Conception et mise en œuvre</vt:lpstr>
      <vt:lpstr>Présentation PowerPoint</vt:lpstr>
      <vt:lpstr>Test </vt:lpstr>
      <vt:lpstr>Gestion de projet</vt:lpstr>
      <vt:lpstr>Gestion de projet</vt:lpstr>
      <vt:lpstr>Gestion de projet</vt:lpstr>
      <vt:lpstr>Gestion de projet</vt:lpstr>
      <vt:lpstr>Conclusion</vt:lpstr>
      <vt:lpstr>Présentation PowerPoint</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Sung Ha, Park</dc:creator>
  <cp:lastModifiedBy>MBAIWODJI BIENVENUE</cp:lastModifiedBy>
  <cp:revision>174</cp:revision>
  <dcterms:created xsi:type="dcterms:W3CDTF">2004-07-21T02:43:03Z</dcterms:created>
  <dcterms:modified xsi:type="dcterms:W3CDTF">2020-05-19T12:03:35Z</dcterms:modified>
</cp:coreProperties>
</file>